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8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710" r:id="rId3"/>
    <p:sldMasterId id="2147483723" r:id="rId4"/>
    <p:sldMasterId id="2147483736" r:id="rId5"/>
  </p:sldMasterIdLst>
  <p:notesMasterIdLst>
    <p:notesMasterId r:id="rId41"/>
  </p:notesMasterIdLst>
  <p:handoutMasterIdLst>
    <p:handoutMasterId r:id="rId42"/>
  </p:handoutMasterIdLst>
  <p:sldIdLst>
    <p:sldId id="256" r:id="rId6"/>
    <p:sldId id="419" r:id="rId7"/>
    <p:sldId id="495" r:id="rId8"/>
    <p:sldId id="489" r:id="rId9"/>
    <p:sldId id="483" r:id="rId10"/>
    <p:sldId id="484" r:id="rId11"/>
    <p:sldId id="485" r:id="rId12"/>
    <p:sldId id="438" r:id="rId13"/>
    <p:sldId id="490" r:id="rId14"/>
    <p:sldId id="491" r:id="rId15"/>
    <p:sldId id="492" r:id="rId16"/>
    <p:sldId id="471" r:id="rId17"/>
    <p:sldId id="493" r:id="rId18"/>
    <p:sldId id="494" r:id="rId19"/>
    <p:sldId id="472" r:id="rId20"/>
    <p:sldId id="477" r:id="rId21"/>
    <p:sldId id="476" r:id="rId22"/>
    <p:sldId id="474" r:id="rId23"/>
    <p:sldId id="478" r:id="rId24"/>
    <p:sldId id="479" r:id="rId25"/>
    <p:sldId id="480" r:id="rId26"/>
    <p:sldId id="496" r:id="rId27"/>
    <p:sldId id="497" r:id="rId28"/>
    <p:sldId id="499" r:id="rId29"/>
    <p:sldId id="498" r:id="rId30"/>
    <p:sldId id="501" r:id="rId31"/>
    <p:sldId id="502" r:id="rId32"/>
    <p:sldId id="503" r:id="rId33"/>
    <p:sldId id="504" r:id="rId34"/>
    <p:sldId id="505" r:id="rId35"/>
    <p:sldId id="506" r:id="rId36"/>
    <p:sldId id="507" r:id="rId37"/>
    <p:sldId id="508" r:id="rId38"/>
    <p:sldId id="509" r:id="rId39"/>
    <p:sldId id="510" r:id="rId40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b="1" kern="1200">
        <a:solidFill>
          <a:srgbClr val="6B7985"/>
        </a:solidFill>
        <a:latin typeface="Helvetica Neue" pitchFamily="-84" charset="0"/>
        <a:ea typeface="Arial Unicode MS" panose="020B0604020202020204" pitchFamily="34" charset="-128"/>
        <a:cs typeface="Arial Unicode MS" panose="020B0604020202020204" pitchFamily="34" charset="-128"/>
        <a:sym typeface="Helvetica Neue" pitchFamily="-8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b="1" kern="1200">
        <a:solidFill>
          <a:srgbClr val="6B7985"/>
        </a:solidFill>
        <a:latin typeface="Helvetica Neue" pitchFamily="-84" charset="0"/>
        <a:ea typeface="Arial Unicode MS" panose="020B0604020202020204" pitchFamily="34" charset="-128"/>
        <a:cs typeface="Arial Unicode MS" panose="020B0604020202020204" pitchFamily="34" charset="-128"/>
        <a:sym typeface="Helvetica Neue" pitchFamily="-8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b="1" kern="1200">
        <a:solidFill>
          <a:srgbClr val="6B7985"/>
        </a:solidFill>
        <a:latin typeface="Helvetica Neue" pitchFamily="-84" charset="0"/>
        <a:ea typeface="Arial Unicode MS" panose="020B0604020202020204" pitchFamily="34" charset="-128"/>
        <a:cs typeface="Arial Unicode MS" panose="020B0604020202020204" pitchFamily="34" charset="-128"/>
        <a:sym typeface="Helvetica Neue" pitchFamily="-8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b="1" kern="1200">
        <a:solidFill>
          <a:srgbClr val="6B7985"/>
        </a:solidFill>
        <a:latin typeface="Helvetica Neue" pitchFamily="-84" charset="0"/>
        <a:ea typeface="Arial Unicode MS" panose="020B0604020202020204" pitchFamily="34" charset="-128"/>
        <a:cs typeface="Arial Unicode MS" panose="020B0604020202020204" pitchFamily="34" charset="-128"/>
        <a:sym typeface="Helvetica Neue" pitchFamily="-8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b="1" kern="1200">
        <a:solidFill>
          <a:srgbClr val="6B7985"/>
        </a:solidFill>
        <a:latin typeface="Helvetica Neue" pitchFamily="-84" charset="0"/>
        <a:ea typeface="Arial Unicode MS" panose="020B0604020202020204" pitchFamily="34" charset="-128"/>
        <a:cs typeface="Arial Unicode MS" panose="020B0604020202020204" pitchFamily="34" charset="-128"/>
        <a:sym typeface="Helvetica Neue" pitchFamily="-84" charset="0"/>
      </a:defRPr>
    </a:lvl5pPr>
    <a:lvl6pPr marL="2286000" algn="l" defTabSz="914400" rtl="0" eaLnBrk="1" latinLnBrk="0" hangingPunct="1">
      <a:defRPr sz="1900" b="1" kern="1200">
        <a:solidFill>
          <a:srgbClr val="6B7985"/>
        </a:solidFill>
        <a:latin typeface="Helvetica Neue" pitchFamily="-84" charset="0"/>
        <a:ea typeface="Arial Unicode MS" panose="020B0604020202020204" pitchFamily="34" charset="-128"/>
        <a:cs typeface="Arial Unicode MS" panose="020B0604020202020204" pitchFamily="34" charset="-128"/>
        <a:sym typeface="Helvetica Neue" pitchFamily="-84" charset="0"/>
      </a:defRPr>
    </a:lvl6pPr>
    <a:lvl7pPr marL="2743200" algn="l" defTabSz="914400" rtl="0" eaLnBrk="1" latinLnBrk="0" hangingPunct="1">
      <a:defRPr sz="1900" b="1" kern="1200">
        <a:solidFill>
          <a:srgbClr val="6B7985"/>
        </a:solidFill>
        <a:latin typeface="Helvetica Neue" pitchFamily="-84" charset="0"/>
        <a:ea typeface="Arial Unicode MS" panose="020B0604020202020204" pitchFamily="34" charset="-128"/>
        <a:cs typeface="Arial Unicode MS" panose="020B0604020202020204" pitchFamily="34" charset="-128"/>
        <a:sym typeface="Helvetica Neue" pitchFamily="-84" charset="0"/>
      </a:defRPr>
    </a:lvl7pPr>
    <a:lvl8pPr marL="3200400" algn="l" defTabSz="914400" rtl="0" eaLnBrk="1" latinLnBrk="0" hangingPunct="1">
      <a:defRPr sz="1900" b="1" kern="1200">
        <a:solidFill>
          <a:srgbClr val="6B7985"/>
        </a:solidFill>
        <a:latin typeface="Helvetica Neue" pitchFamily="-84" charset="0"/>
        <a:ea typeface="Arial Unicode MS" panose="020B0604020202020204" pitchFamily="34" charset="-128"/>
        <a:cs typeface="Arial Unicode MS" panose="020B0604020202020204" pitchFamily="34" charset="-128"/>
        <a:sym typeface="Helvetica Neue" pitchFamily="-84" charset="0"/>
      </a:defRPr>
    </a:lvl8pPr>
    <a:lvl9pPr marL="3657600" algn="l" defTabSz="914400" rtl="0" eaLnBrk="1" latinLnBrk="0" hangingPunct="1">
      <a:defRPr sz="1900" b="1" kern="1200">
        <a:solidFill>
          <a:srgbClr val="6B7985"/>
        </a:solidFill>
        <a:latin typeface="Helvetica Neue" pitchFamily="-84" charset="0"/>
        <a:ea typeface="Arial Unicode MS" panose="020B0604020202020204" pitchFamily="34" charset="-128"/>
        <a:cs typeface="Arial Unicode MS" panose="020B0604020202020204" pitchFamily="34" charset="-128"/>
        <a:sym typeface="Helvetica Neue" pitchFamily="-8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FFCC"/>
    <a:srgbClr val="006600"/>
    <a:srgbClr val="CCFF99"/>
    <a:srgbClr val="FFCCCC"/>
    <a:srgbClr val="FF9900"/>
    <a:srgbClr val="FF3300"/>
    <a:srgbClr val="800080"/>
    <a:srgbClr val="CC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Vidutinis stilius 4 – paryškinima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Vidutinis stilius 4 – paryškinima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Vidutinis stilius 4 – paryškinima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Vidutinis stilius 2 – paryškinima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Vidutinis stili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5229" autoAdjust="0"/>
  </p:normalViewPr>
  <p:slideViewPr>
    <p:cSldViewPr>
      <p:cViewPr>
        <p:scale>
          <a:sx n="52" d="100"/>
          <a:sy n="52" d="100"/>
        </p:scale>
        <p:origin x="-1037" y="-5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smm\Desktop\Duomenu%20rinkinys\SAVIVALDYBI&#370;%20DU%2014%20PROC%20%20(2014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smm\Desktop\Duomenu%20rinkinys\SAVIVALDYBI&#370;%20DU%2014%20PROC%20%20(2014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smm\Desktop\Duomenu%20rinkinys\SAVIVALDYBI&#370;%20DU%2014%20PROC%20%20(2014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r>
              <a:rPr lang="lt-LT" sz="2000" b="0" i="0" baseline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Veiksmingumo indekso pasiskirstymas pagal </a:t>
            </a:r>
            <a:r>
              <a:rPr lang="lt-LT" sz="2000" b="0" i="0" baseline="0" dirty="0" smtClean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savivaldybes</a:t>
            </a:r>
            <a:endParaRPr lang="lt-LT" sz="2000" dirty="0"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'[Efektyvumas_pagal 2014_2015 m. m. duomenis.xlsx]eksperimentai'!$K$6:$K$65</c:f>
              <c:numCache>
                <c:formatCode>0.00</c:formatCode>
                <c:ptCount val="60"/>
                <c:pt idx="0">
                  <c:v>0.12127104664499007</c:v>
                </c:pt>
                <c:pt idx="1">
                  <c:v>0.27881857211235989</c:v>
                </c:pt>
                <c:pt idx="2">
                  <c:v>0.29462863540898715</c:v>
                </c:pt>
                <c:pt idx="3">
                  <c:v>0.32754379151381335</c:v>
                </c:pt>
                <c:pt idx="4">
                  <c:v>0.3426395809272505</c:v>
                </c:pt>
                <c:pt idx="5">
                  <c:v>0.34324515345954831</c:v>
                </c:pt>
                <c:pt idx="6">
                  <c:v>0.43257093982075268</c:v>
                </c:pt>
                <c:pt idx="7">
                  <c:v>0.4484382656929794</c:v>
                </c:pt>
                <c:pt idx="8">
                  <c:v>0.46765556318087931</c:v>
                </c:pt>
                <c:pt idx="9">
                  <c:v>0.4693226828963602</c:v>
                </c:pt>
                <c:pt idx="10">
                  <c:v>0.47810144287772521</c:v>
                </c:pt>
                <c:pt idx="11">
                  <c:v>0.49793193732779251</c:v>
                </c:pt>
                <c:pt idx="12">
                  <c:v>0.50843781287754874</c:v>
                </c:pt>
                <c:pt idx="13">
                  <c:v>0.5115104717368073</c:v>
                </c:pt>
                <c:pt idx="14">
                  <c:v>0.5131899988769868</c:v>
                </c:pt>
                <c:pt idx="15">
                  <c:v>0.52499216915215519</c:v>
                </c:pt>
                <c:pt idx="16">
                  <c:v>0.53951205482044318</c:v>
                </c:pt>
                <c:pt idx="17">
                  <c:v>0.55485899243558034</c:v>
                </c:pt>
                <c:pt idx="18">
                  <c:v>0.56168147170550797</c:v>
                </c:pt>
                <c:pt idx="19">
                  <c:v>0.60614374704797158</c:v>
                </c:pt>
                <c:pt idx="20">
                  <c:v>0.61239170073352345</c:v>
                </c:pt>
                <c:pt idx="21">
                  <c:v>0.61530950134555551</c:v>
                </c:pt>
                <c:pt idx="22">
                  <c:v>0.63001033907139947</c:v>
                </c:pt>
                <c:pt idx="23">
                  <c:v>0.65021347259091467</c:v>
                </c:pt>
                <c:pt idx="24">
                  <c:v>0.65324745700707776</c:v>
                </c:pt>
                <c:pt idx="25">
                  <c:v>0.67987486498730043</c:v>
                </c:pt>
                <c:pt idx="26">
                  <c:v>0.68129815953106643</c:v>
                </c:pt>
                <c:pt idx="27">
                  <c:v>0.69497665828944466</c:v>
                </c:pt>
                <c:pt idx="28">
                  <c:v>0.70431543603817159</c:v>
                </c:pt>
                <c:pt idx="29">
                  <c:v>0.70598697004164068</c:v>
                </c:pt>
                <c:pt idx="30">
                  <c:v>0.7072801179303061</c:v>
                </c:pt>
                <c:pt idx="31">
                  <c:v>0.7125543918125542</c:v>
                </c:pt>
                <c:pt idx="32">
                  <c:v>0.71710568491186755</c:v>
                </c:pt>
                <c:pt idx="33">
                  <c:v>0.77707098041083122</c:v>
                </c:pt>
                <c:pt idx="34">
                  <c:v>0.78765617319493786</c:v>
                </c:pt>
                <c:pt idx="35">
                  <c:v>0.80080317911867027</c:v>
                </c:pt>
                <c:pt idx="36">
                  <c:v>0.81536975326247085</c:v>
                </c:pt>
                <c:pt idx="37">
                  <c:v>0.88591778075399252</c:v>
                </c:pt>
                <c:pt idx="38">
                  <c:v>0.89183343070389942</c:v>
                </c:pt>
                <c:pt idx="39">
                  <c:v>0.90083959907171951</c:v>
                </c:pt>
                <c:pt idx="40">
                  <c:v>0.9016901300357878</c:v>
                </c:pt>
                <c:pt idx="41">
                  <c:v>0.90605970913226019</c:v>
                </c:pt>
                <c:pt idx="42">
                  <c:v>0.90763549605070615</c:v>
                </c:pt>
                <c:pt idx="43">
                  <c:v>0.91846955457191537</c:v>
                </c:pt>
                <c:pt idx="44">
                  <c:v>0.95741722337844115</c:v>
                </c:pt>
                <c:pt idx="45">
                  <c:v>0.9587230832189404</c:v>
                </c:pt>
                <c:pt idx="46">
                  <c:v>0.96224349462116809</c:v>
                </c:pt>
                <c:pt idx="47">
                  <c:v>0.99173903303459365</c:v>
                </c:pt>
                <c:pt idx="48">
                  <c:v>0.99761988010190961</c:v>
                </c:pt>
                <c:pt idx="49">
                  <c:v>1.1421181502002404</c:v>
                </c:pt>
                <c:pt idx="50">
                  <c:v>1.1474615836339179</c:v>
                </c:pt>
                <c:pt idx="51">
                  <c:v>1.2130319314542208</c:v>
                </c:pt>
                <c:pt idx="52">
                  <c:v>1.2244559415548741</c:v>
                </c:pt>
                <c:pt idx="53">
                  <c:v>1.287043857726188</c:v>
                </c:pt>
                <c:pt idx="54">
                  <c:v>1.3890096340881839</c:v>
                </c:pt>
                <c:pt idx="55">
                  <c:v>1.5376332481637973</c:v>
                </c:pt>
                <c:pt idx="56">
                  <c:v>1.6811510298295469</c:v>
                </c:pt>
                <c:pt idx="57">
                  <c:v>1.8625650233726518</c:v>
                </c:pt>
                <c:pt idx="58">
                  <c:v>2.0910869703416131</c:v>
                </c:pt>
                <c:pt idx="59">
                  <c:v>3.1490950485305023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946560"/>
        <c:axId val="109947136"/>
      </c:scatterChart>
      <c:valAx>
        <c:axId val="109946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09947136"/>
        <c:crosses val="autoZero"/>
        <c:crossBetween val="midCat"/>
      </c:valAx>
      <c:valAx>
        <c:axId val="10994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09946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975873812641218E-2"/>
          <c:y val="0.11362499303360589"/>
          <c:w val="0.90559943710398705"/>
          <c:h val="0.70298289053605412"/>
        </c:manualLayout>
      </c:layout>
      <c:lineChart>
        <c:grouping val="standard"/>
        <c:varyColors val="0"/>
        <c:ser>
          <c:idx val="0"/>
          <c:order val="0"/>
          <c:tx>
            <c:strRef>
              <c:f>'Lapas2 (2)'!$B$9</c:f>
              <c:strCache>
                <c:ptCount val="1"/>
                <c:pt idx="0">
                  <c:v>Bazinis mokinio krepšelis (Eur)</c:v>
                </c:pt>
              </c:strCache>
            </c:strRef>
          </c:tx>
          <c:spPr>
            <a:ln w="5069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'Lapas2 (2)'!$C$8:$F$8</c:f>
              <c:strCache>
                <c:ptCount val="4"/>
                <c:pt idx="0">
                  <c:v>2009 - 2010</c:v>
                </c:pt>
                <c:pt idx="1">
                  <c:v>2012 - 2013</c:v>
                </c:pt>
                <c:pt idx="2">
                  <c:v>2014 - 2015</c:v>
                </c:pt>
                <c:pt idx="3">
                  <c:v>2016</c:v>
                </c:pt>
              </c:strCache>
            </c:strRef>
          </c:cat>
          <c:val>
            <c:numRef>
              <c:f>'Lapas2 (2)'!$C$9:$F$9</c:f>
              <c:numCache>
                <c:formatCode>General</c:formatCode>
                <c:ptCount val="4"/>
                <c:pt idx="0">
                  <c:v>0.95899999999999996</c:v>
                </c:pt>
                <c:pt idx="1">
                  <c:v>0.97</c:v>
                </c:pt>
                <c:pt idx="2">
                  <c:v>0.98</c:v>
                </c:pt>
                <c:pt idx="3">
                  <c:v>1.0009999999999999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'Lapas2 (2)'!$B$10</c:f>
              <c:strCache>
                <c:ptCount val="1"/>
                <c:pt idx="0">
                  <c:v>Vidutinė vienam mokiniui tenkanti lėšų suma (Eur)</c:v>
                </c:pt>
              </c:strCache>
            </c:strRef>
          </c:tx>
          <c:spPr>
            <a:ln w="50695" cap="rnd">
              <a:solidFill>
                <a:srgbClr val="006600"/>
              </a:solidFill>
              <a:round/>
            </a:ln>
            <a:effectLst/>
          </c:spPr>
          <c:marker>
            <c:symbol val="none"/>
          </c:marker>
          <c:cat>
            <c:strRef>
              <c:f>'Lapas2 (2)'!$C$8:$F$8</c:f>
              <c:strCache>
                <c:ptCount val="4"/>
                <c:pt idx="0">
                  <c:v>2009 - 2010</c:v>
                </c:pt>
                <c:pt idx="1">
                  <c:v>2012 - 2013</c:v>
                </c:pt>
                <c:pt idx="2">
                  <c:v>2014 - 2015</c:v>
                </c:pt>
                <c:pt idx="3">
                  <c:v>2016</c:v>
                </c:pt>
              </c:strCache>
            </c:strRef>
          </c:cat>
          <c:val>
            <c:numRef>
              <c:f>'Lapas2 (2)'!$C$10:$F$10</c:f>
              <c:numCache>
                <c:formatCode>General</c:formatCode>
                <c:ptCount val="4"/>
                <c:pt idx="0">
                  <c:v>1.3351999999999999</c:v>
                </c:pt>
                <c:pt idx="1">
                  <c:v>1.1642999999999999</c:v>
                </c:pt>
                <c:pt idx="2">
                  <c:v>1.6043000000000001</c:v>
                </c:pt>
                <c:pt idx="3">
                  <c:v>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620416"/>
        <c:axId val="109948288"/>
      </c:lineChart>
      <c:catAx>
        <c:axId val="11462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lt-LT"/>
          </a:p>
        </c:txPr>
        <c:crossAx val="109948288"/>
        <c:crossesAt val="0.1"/>
        <c:auto val="1"/>
        <c:lblAlgn val="ctr"/>
        <c:lblOffset val="100"/>
        <c:noMultiLvlLbl val="0"/>
      </c:catAx>
      <c:valAx>
        <c:axId val="109948288"/>
        <c:scaling>
          <c:orientation val="minMax"/>
          <c:max val="2"/>
          <c:min val="0.9"/>
        </c:scaling>
        <c:delete val="0"/>
        <c:axPos val="l"/>
        <c:majorGridlines>
          <c:spPr>
            <a:ln w="947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2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9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lt-LT"/>
          </a:p>
        </c:txPr>
        <c:crossAx val="114620416"/>
        <c:crosses val="autoZero"/>
        <c:crossBetween val="between"/>
        <c:majorUnit val="0.1"/>
      </c:valAx>
      <c:spPr>
        <a:noFill/>
        <a:ln w="25363">
          <a:noFill/>
        </a:ln>
      </c:spPr>
    </c:plotArea>
    <c:legend>
      <c:legendPos val="b"/>
      <c:layout>
        <c:manualLayout>
          <c:xMode val="edge"/>
          <c:yMode val="edge"/>
          <c:x val="2.7300016069419893E-2"/>
          <c:y val="0.89173772056436318"/>
          <c:w val="0.96750948988519292"/>
          <c:h val="9.6128863176752621E-2"/>
        </c:manualLayout>
      </c:layout>
      <c:overlay val="0"/>
      <c:spPr>
        <a:noFill/>
        <a:ln w="2531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996" b="0" i="0" u="none" strike="noStrike" kern="1200" baseline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37838845443806E-2"/>
          <c:y val="0.11056154391133674"/>
          <c:w val="0.87411276956039363"/>
          <c:h val="0.82611956196833503"/>
        </c:manualLayout>
      </c:layout>
      <c:lineChart>
        <c:grouping val="standard"/>
        <c:varyColors val="0"/>
        <c:ser>
          <c:idx val="0"/>
          <c:order val="0"/>
          <c:tx>
            <c:strRef>
              <c:f>'Lapas2 (2)'!$B$3</c:f>
              <c:strCache>
                <c:ptCount val="1"/>
                <c:pt idx="0">
                  <c:v>Mokinių skaičius (tūkstančiais)</c:v>
                </c:pt>
              </c:strCache>
            </c:strRef>
          </c:tx>
          <c:spPr>
            <a:ln w="5070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'Lapas2 (2)'!$C$2:$F$2</c:f>
              <c:strCache>
                <c:ptCount val="4"/>
                <c:pt idx="0">
                  <c:v>2009 - 2010</c:v>
                </c:pt>
                <c:pt idx="1">
                  <c:v>2012 - 2013</c:v>
                </c:pt>
                <c:pt idx="2">
                  <c:v>2014 - 2015</c:v>
                </c:pt>
                <c:pt idx="3">
                  <c:v>2016</c:v>
                </c:pt>
              </c:strCache>
            </c:strRef>
          </c:cat>
          <c:val>
            <c:numRef>
              <c:f>'Lapas2 (2)'!$C$3:$F$3</c:f>
              <c:numCache>
                <c:formatCode>General</c:formatCode>
                <c:ptCount val="4"/>
                <c:pt idx="0">
                  <c:v>440.50400000000002</c:v>
                </c:pt>
                <c:pt idx="1">
                  <c:v>373.87400000000002</c:v>
                </c:pt>
                <c:pt idx="2">
                  <c:v>344.721</c:v>
                </c:pt>
                <c:pt idx="3">
                  <c:v>329.55599999999998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120064"/>
        <c:axId val="109950016"/>
      </c:lineChart>
      <c:catAx>
        <c:axId val="11612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8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lt-LT"/>
          </a:p>
        </c:txPr>
        <c:crossAx val="109950016"/>
        <c:crosses val="autoZero"/>
        <c:auto val="1"/>
        <c:lblAlgn val="ctr"/>
        <c:lblOffset val="100"/>
        <c:noMultiLvlLbl val="0"/>
      </c:catAx>
      <c:valAx>
        <c:axId val="109950016"/>
        <c:scaling>
          <c:orientation val="minMax"/>
          <c:min val="300"/>
        </c:scaling>
        <c:delete val="0"/>
        <c:axPos val="l"/>
        <c:majorGridlines>
          <c:spPr>
            <a:ln w="948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28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9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lt-LT"/>
          </a:p>
        </c:txPr>
        <c:crossAx val="116120064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r>
              <a:rPr lang="en-US" sz="2000" b="0" i="0" baseline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Klasi</a:t>
            </a:r>
            <a:r>
              <a:rPr lang="lt-LT" sz="2000" b="0" i="0" baseline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ų dydžių pasiskirstymas pagal savivaldybes</a:t>
            </a:r>
            <a:endParaRPr lang="lt-LT" sz="2000"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'[bendrųjų klasių komplektdydžiai pagal savivaldybes.xlsx]eksperimentai 14-15'!$E$4:$E$63</c:f>
              <c:numCache>
                <c:formatCode>0.00</c:formatCode>
                <c:ptCount val="60"/>
                <c:pt idx="0">
                  <c:v>0.53273322680181667</c:v>
                </c:pt>
                <c:pt idx="1">
                  <c:v>0.6599583329393558</c:v>
                </c:pt>
                <c:pt idx="2">
                  <c:v>0.67426276659389162</c:v>
                </c:pt>
                <c:pt idx="3">
                  <c:v>0.6945153750408638</c:v>
                </c:pt>
                <c:pt idx="4">
                  <c:v>0.70111660563229783</c:v>
                </c:pt>
                <c:pt idx="5">
                  <c:v>0.72816220526543052</c:v>
                </c:pt>
                <c:pt idx="6">
                  <c:v>0.7282858399968889</c:v>
                </c:pt>
                <c:pt idx="7">
                  <c:v>0.77466209575047873</c:v>
                </c:pt>
                <c:pt idx="8">
                  <c:v>0.79053249298807593</c:v>
                </c:pt>
                <c:pt idx="9">
                  <c:v>0.80250639797371559</c:v>
                </c:pt>
                <c:pt idx="10">
                  <c:v>0.80428088417047716</c:v>
                </c:pt>
                <c:pt idx="11">
                  <c:v>0.80889273040128773</c:v>
                </c:pt>
                <c:pt idx="12">
                  <c:v>0.81428171136447125</c:v>
                </c:pt>
                <c:pt idx="13">
                  <c:v>0.83651537211741867</c:v>
                </c:pt>
                <c:pt idx="14">
                  <c:v>0.8474095744966309</c:v>
                </c:pt>
                <c:pt idx="15">
                  <c:v>0.84852994223583367</c:v>
                </c:pt>
                <c:pt idx="16">
                  <c:v>0.85667908934013937</c:v>
                </c:pt>
                <c:pt idx="17">
                  <c:v>0.85731885877499958</c:v>
                </c:pt>
                <c:pt idx="18">
                  <c:v>0.86003647100496716</c:v>
                </c:pt>
                <c:pt idx="19">
                  <c:v>0.86950556657765543</c:v>
                </c:pt>
                <c:pt idx="20">
                  <c:v>0.87137172532692786</c:v>
                </c:pt>
                <c:pt idx="21">
                  <c:v>0.87369948504036377</c:v>
                </c:pt>
                <c:pt idx="22">
                  <c:v>0.88204733823546388</c:v>
                </c:pt>
                <c:pt idx="23">
                  <c:v>0.88771722148385779</c:v>
                </c:pt>
                <c:pt idx="24">
                  <c:v>0.88959838151223336</c:v>
                </c:pt>
                <c:pt idx="25">
                  <c:v>0.89436732513917427</c:v>
                </c:pt>
                <c:pt idx="26">
                  <c:v>0.90157181264321085</c:v>
                </c:pt>
                <c:pt idx="27">
                  <c:v>0.90493402956520841</c:v>
                </c:pt>
                <c:pt idx="28">
                  <c:v>0.90840737363100665</c:v>
                </c:pt>
                <c:pt idx="29">
                  <c:v>0.9238131559068784</c:v>
                </c:pt>
                <c:pt idx="30">
                  <c:v>0.93130570598589768</c:v>
                </c:pt>
                <c:pt idx="31">
                  <c:v>0.93228314690317915</c:v>
                </c:pt>
                <c:pt idx="32">
                  <c:v>0.93944246681758836</c:v>
                </c:pt>
                <c:pt idx="33">
                  <c:v>0.94844656988354381</c:v>
                </c:pt>
                <c:pt idx="34">
                  <c:v>0.94886458944338081</c:v>
                </c:pt>
                <c:pt idx="35">
                  <c:v>0.95220165082346597</c:v>
                </c:pt>
                <c:pt idx="36">
                  <c:v>0.95448036468658826</c:v>
                </c:pt>
                <c:pt idx="37">
                  <c:v>0.96439351844899313</c:v>
                </c:pt>
                <c:pt idx="38">
                  <c:v>0.96998475498490155</c:v>
                </c:pt>
                <c:pt idx="39">
                  <c:v>0.97171890574879127</c:v>
                </c:pt>
                <c:pt idx="40">
                  <c:v>0.97347888404469318</c:v>
                </c:pt>
                <c:pt idx="41">
                  <c:v>0.97564515373588523</c:v>
                </c:pt>
                <c:pt idx="42">
                  <c:v>0.97794778709059504</c:v>
                </c:pt>
                <c:pt idx="43">
                  <c:v>0.98393318274269059</c:v>
                </c:pt>
                <c:pt idx="44">
                  <c:v>0.99365914711857128</c:v>
                </c:pt>
                <c:pt idx="45">
                  <c:v>1.0060246409289042</c:v>
                </c:pt>
                <c:pt idx="46">
                  <c:v>1.0128940956955592</c:v>
                </c:pt>
                <c:pt idx="47">
                  <c:v>1.0128940956955592</c:v>
                </c:pt>
                <c:pt idx="48">
                  <c:v>1.0142103870096981</c:v>
                </c:pt>
                <c:pt idx="49">
                  <c:v>1.0354669644822414</c:v>
                </c:pt>
                <c:pt idx="50">
                  <c:v>1.038770135687193</c:v>
                </c:pt>
                <c:pt idx="51">
                  <c:v>1.0645730671293785</c:v>
                </c:pt>
                <c:pt idx="52">
                  <c:v>1.0706975339924965</c:v>
                </c:pt>
                <c:pt idx="53">
                  <c:v>1.0973284886994357</c:v>
                </c:pt>
                <c:pt idx="54">
                  <c:v>1.1568416104146544</c:v>
                </c:pt>
                <c:pt idx="55">
                  <c:v>1.1701405047290503</c:v>
                </c:pt>
                <c:pt idx="56">
                  <c:v>1.208234999046597</c:v>
                </c:pt>
                <c:pt idx="57">
                  <c:v>1.2109676849401541</c:v>
                </c:pt>
                <c:pt idx="58">
                  <c:v>1.2199305470980146</c:v>
                </c:pt>
                <c:pt idx="59">
                  <c:v>1.2326589582074521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913216"/>
        <c:axId val="109913792"/>
      </c:scatterChart>
      <c:valAx>
        <c:axId val="109913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09913792"/>
        <c:crosses val="autoZero"/>
        <c:crossBetween val="midCat"/>
      </c:valAx>
      <c:valAx>
        <c:axId val="10991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09913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r>
              <a:rPr lang="en-US" sz="2000" b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Valdymo i</a:t>
            </a:r>
            <a:r>
              <a:rPr lang="lt-LT" sz="2000" b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šlaidų</a:t>
            </a:r>
            <a:r>
              <a:rPr lang="lt-LT" sz="2000" b="0" baseline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pasiskirstymas savivaldybėse</a:t>
            </a:r>
            <a:endParaRPr lang="lt-LT" sz="2000" b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'[SAVIVALDYBIŲ DU 14 PROC  (2014).xlsx]eksperimentai'!$O$8:$O$62</c:f>
              <c:numCache>
                <c:formatCode>0.00</c:formatCode>
                <c:ptCount val="55"/>
                <c:pt idx="0">
                  <c:v>1.4246570207293636</c:v>
                </c:pt>
                <c:pt idx="1">
                  <c:v>1.4090942496587329</c:v>
                </c:pt>
                <c:pt idx="2">
                  <c:v>1.4055181693094512</c:v>
                </c:pt>
                <c:pt idx="3">
                  <c:v>1.3601140568925492</c:v>
                </c:pt>
                <c:pt idx="4">
                  <c:v>1.2595681409678734</c:v>
                </c:pt>
                <c:pt idx="5">
                  <c:v>1.2402571176284716</c:v>
                </c:pt>
                <c:pt idx="6">
                  <c:v>1.2285263982260053</c:v>
                </c:pt>
                <c:pt idx="7">
                  <c:v>1.2276622865442226</c:v>
                </c:pt>
                <c:pt idx="8">
                  <c:v>1.1537481310189681</c:v>
                </c:pt>
                <c:pt idx="9">
                  <c:v>1.1527957009305003</c:v>
                </c:pt>
                <c:pt idx="10">
                  <c:v>1.1497919793507965</c:v>
                </c:pt>
                <c:pt idx="11">
                  <c:v>1.149503035407117</c:v>
                </c:pt>
                <c:pt idx="12">
                  <c:v>1.1414253458115329</c:v>
                </c:pt>
                <c:pt idx="13">
                  <c:v>1.1354948564015812</c:v>
                </c:pt>
                <c:pt idx="14">
                  <c:v>1.1349061388683244</c:v>
                </c:pt>
                <c:pt idx="15">
                  <c:v>1.1069950230643812</c:v>
                </c:pt>
                <c:pt idx="16">
                  <c:v>1.0995870778920942</c:v>
                </c:pt>
                <c:pt idx="17">
                  <c:v>1.0843203469747595</c:v>
                </c:pt>
                <c:pt idx="18">
                  <c:v>1.078171758760968</c:v>
                </c:pt>
                <c:pt idx="19">
                  <c:v>1.0667731146711898</c:v>
                </c:pt>
                <c:pt idx="20">
                  <c:v>1.0629462444617472</c:v>
                </c:pt>
                <c:pt idx="21">
                  <c:v>1.058933550584005</c:v>
                </c:pt>
                <c:pt idx="22">
                  <c:v>1.0517388805816903</c:v>
                </c:pt>
                <c:pt idx="23">
                  <c:v>1.0513813724621419</c:v>
                </c:pt>
                <c:pt idx="24">
                  <c:v>1.048578789888432</c:v>
                </c:pt>
                <c:pt idx="25">
                  <c:v>1.0390424442089004</c:v>
                </c:pt>
                <c:pt idx="26">
                  <c:v>1.0238828211980353</c:v>
                </c:pt>
                <c:pt idx="27">
                  <c:v>1.0219434224932389</c:v>
                </c:pt>
                <c:pt idx="28">
                  <c:v>1.0194056314417508</c:v>
                </c:pt>
                <c:pt idx="29">
                  <c:v>1.0180268322436947</c:v>
                </c:pt>
                <c:pt idx="30">
                  <c:v>1.0158540431357681</c:v>
                </c:pt>
                <c:pt idx="31">
                  <c:v>1.0148866670621288</c:v>
                </c:pt>
                <c:pt idx="32">
                  <c:v>1.0121236158427638</c:v>
                </c:pt>
                <c:pt idx="33">
                  <c:v>1.0113539957280968</c:v>
                </c:pt>
                <c:pt idx="34">
                  <c:v>0.99692748284360622</c:v>
                </c:pt>
                <c:pt idx="35">
                  <c:v>0.98837697969872618</c:v>
                </c:pt>
                <c:pt idx="36">
                  <c:v>0.97624892775171346</c:v>
                </c:pt>
                <c:pt idx="37">
                  <c:v>0.97156516451889352</c:v>
                </c:pt>
                <c:pt idx="38">
                  <c:v>0.96343126424653602</c:v>
                </c:pt>
                <c:pt idx="39">
                  <c:v>0.95520437279475789</c:v>
                </c:pt>
                <c:pt idx="40">
                  <c:v>0.93784807115315882</c:v>
                </c:pt>
                <c:pt idx="41">
                  <c:v>0.92545070707544574</c:v>
                </c:pt>
                <c:pt idx="42">
                  <c:v>0.92191854370440185</c:v>
                </c:pt>
                <c:pt idx="43">
                  <c:v>0.91424596905009381</c:v>
                </c:pt>
                <c:pt idx="44">
                  <c:v>0.9089871005247484</c:v>
                </c:pt>
                <c:pt idx="45">
                  <c:v>0.89639559904010946</c:v>
                </c:pt>
                <c:pt idx="46">
                  <c:v>0.89548339582040148</c:v>
                </c:pt>
                <c:pt idx="47">
                  <c:v>0.89078677804731787</c:v>
                </c:pt>
                <c:pt idx="48">
                  <c:v>0.87470476997237701</c:v>
                </c:pt>
                <c:pt idx="49">
                  <c:v>0.85837696470204383</c:v>
                </c:pt>
                <c:pt idx="50">
                  <c:v>0.8494638929096795</c:v>
                </c:pt>
                <c:pt idx="51">
                  <c:v>0.83327396223693651</c:v>
                </c:pt>
                <c:pt idx="52">
                  <c:v>0.83325497389406533</c:v>
                </c:pt>
                <c:pt idx="53">
                  <c:v>0.82594727742985996</c:v>
                </c:pt>
                <c:pt idx="54">
                  <c:v>0.75686850878932499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916672"/>
        <c:axId val="109917248"/>
      </c:scatterChart>
      <c:valAx>
        <c:axId val="109916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09917248"/>
        <c:crosses val="autoZero"/>
        <c:crossBetween val="midCat"/>
      </c:valAx>
      <c:valAx>
        <c:axId val="10991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lt-LT"/>
          </a:p>
        </c:txPr>
        <c:crossAx val="1099166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r>
              <a:rPr lang="en-US" sz="200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</a:t>
            </a:r>
            <a:r>
              <a:rPr lang="lt-LT" sz="200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gdymo procesui organizuoti ir valdyti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746298442126948"/>
          <c:y val="0.18144237112430497"/>
          <c:w val="0.86149540682414694"/>
          <c:h val="0.7180406095071449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'[SAVIVALDYBIŲ DU 14 PROC  (2014).xlsx]eksperimentai'!$P$8:$P$62</c:f>
              <c:numCache>
                <c:formatCode>0.00</c:formatCode>
                <c:ptCount val="55"/>
                <c:pt idx="0">
                  <c:v>1.6703158971980183</c:v>
                </c:pt>
                <c:pt idx="1">
                  <c:v>1.5986153599222668</c:v>
                </c:pt>
                <c:pt idx="2">
                  <c:v>1.4796817994682041</c:v>
                </c:pt>
                <c:pt idx="3">
                  <c:v>1.4037048503799716</c:v>
                </c:pt>
                <c:pt idx="4">
                  <c:v>1.3373990770502331</c:v>
                </c:pt>
                <c:pt idx="5">
                  <c:v>1.284796966943754</c:v>
                </c:pt>
                <c:pt idx="6">
                  <c:v>1.2189666893837008</c:v>
                </c:pt>
                <c:pt idx="7">
                  <c:v>1.2011944498408398</c:v>
                </c:pt>
                <c:pt idx="8">
                  <c:v>1.1969671222744034</c:v>
                </c:pt>
                <c:pt idx="9">
                  <c:v>1.1916588170879083</c:v>
                </c:pt>
                <c:pt idx="10">
                  <c:v>1.1907854789427073</c:v>
                </c:pt>
                <c:pt idx="11">
                  <c:v>1.1520970102697869</c:v>
                </c:pt>
                <c:pt idx="12">
                  <c:v>1.1423216669406968</c:v>
                </c:pt>
                <c:pt idx="13">
                  <c:v>1.1339568954558457</c:v>
                </c:pt>
                <c:pt idx="14">
                  <c:v>1.1320852523009131</c:v>
                </c:pt>
                <c:pt idx="15">
                  <c:v>1.1294154460884014</c:v>
                </c:pt>
                <c:pt idx="16">
                  <c:v>1.1193189617987742</c:v>
                </c:pt>
                <c:pt idx="17">
                  <c:v>1.1150915554550043</c:v>
                </c:pt>
                <c:pt idx="18">
                  <c:v>1.1140193157666587</c:v>
                </c:pt>
                <c:pt idx="19">
                  <c:v>1.1101540642811611</c:v>
                </c:pt>
                <c:pt idx="20">
                  <c:v>1.1099944387684928</c:v>
                </c:pt>
                <c:pt idx="21">
                  <c:v>1.0910683595017985</c:v>
                </c:pt>
                <c:pt idx="22">
                  <c:v>1.0874947705033668</c:v>
                </c:pt>
                <c:pt idx="23">
                  <c:v>1.0841001705413291</c:v>
                </c:pt>
                <c:pt idx="24">
                  <c:v>1.0798818130498138</c:v>
                </c:pt>
                <c:pt idx="25">
                  <c:v>1.0621427591768482</c:v>
                </c:pt>
                <c:pt idx="26">
                  <c:v>1.0586149086443386</c:v>
                </c:pt>
                <c:pt idx="27">
                  <c:v>1.0563167330561043</c:v>
                </c:pt>
                <c:pt idx="28">
                  <c:v>1.0409895340674438</c:v>
                </c:pt>
                <c:pt idx="29">
                  <c:v>1.0284343659904167</c:v>
                </c:pt>
                <c:pt idx="30">
                  <c:v>1.0270638086803723</c:v>
                </c:pt>
                <c:pt idx="31">
                  <c:v>1.0191601573996885</c:v>
                </c:pt>
                <c:pt idx="32">
                  <c:v>1.0190246545619035</c:v>
                </c:pt>
                <c:pt idx="33">
                  <c:v>1.0151071930455227</c:v>
                </c:pt>
                <c:pt idx="34">
                  <c:v>1.0111697412580638</c:v>
                </c:pt>
                <c:pt idx="35">
                  <c:v>1.0021269170154663</c:v>
                </c:pt>
                <c:pt idx="36">
                  <c:v>0.99727864657997201</c:v>
                </c:pt>
                <c:pt idx="37">
                  <c:v>0.99114266475978274</c:v>
                </c:pt>
                <c:pt idx="38">
                  <c:v>0.97887628131528015</c:v>
                </c:pt>
                <c:pt idx="39">
                  <c:v>0.97790640659817285</c:v>
                </c:pt>
                <c:pt idx="40">
                  <c:v>0.97292346982366051</c:v>
                </c:pt>
                <c:pt idx="41">
                  <c:v>0.95147116933826581</c:v>
                </c:pt>
                <c:pt idx="42">
                  <c:v>0.95065651327248368</c:v>
                </c:pt>
                <c:pt idx="43">
                  <c:v>0.93714902399276778</c:v>
                </c:pt>
                <c:pt idx="44">
                  <c:v>0.93357014773721503</c:v>
                </c:pt>
                <c:pt idx="45">
                  <c:v>0.92297695375664335</c:v>
                </c:pt>
                <c:pt idx="46">
                  <c:v>0.90761107372200156</c:v>
                </c:pt>
                <c:pt idx="47">
                  <c:v>0.88205653088754232</c:v>
                </c:pt>
                <c:pt idx="48">
                  <c:v>0.86097238526662478</c:v>
                </c:pt>
                <c:pt idx="49">
                  <c:v>0.85522307104883666</c:v>
                </c:pt>
                <c:pt idx="50">
                  <c:v>0.85159197348588855</c:v>
                </c:pt>
                <c:pt idx="51">
                  <c:v>0.83597910754536198</c:v>
                </c:pt>
                <c:pt idx="52">
                  <c:v>0.81065152913521332</c:v>
                </c:pt>
                <c:pt idx="53">
                  <c:v>0.780240174852456</c:v>
                </c:pt>
                <c:pt idx="54">
                  <c:v>0.73255890326496309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919552"/>
        <c:axId val="32604160"/>
      </c:scatterChart>
      <c:valAx>
        <c:axId val="109919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2604160"/>
        <c:crosses val="autoZero"/>
        <c:crossBetween val="midCat"/>
      </c:valAx>
      <c:valAx>
        <c:axId val="3260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09919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r>
              <a:rPr lang="lt-LT" sz="200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Š</a:t>
            </a:r>
            <a:r>
              <a:rPr lang="en-US" sz="200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vietimo pagalbai</a:t>
            </a:r>
            <a:endParaRPr lang="lt-LT" sz="200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'[SAVIVALDYBIŲ DU 14 PROC  (2014).xlsx]eksperimentai'!$Q$8:$Q$62</c:f>
              <c:numCache>
                <c:formatCode>0.00</c:formatCode>
                <c:ptCount val="55"/>
                <c:pt idx="0">
                  <c:v>1.6505872979725116</c:v>
                </c:pt>
                <c:pt idx="1">
                  <c:v>1.4401298330381154</c:v>
                </c:pt>
                <c:pt idx="2">
                  <c:v>1.4181495638510986</c:v>
                </c:pt>
                <c:pt idx="3">
                  <c:v>1.3720165248077589</c:v>
                </c:pt>
                <c:pt idx="4">
                  <c:v>1.2974912114818</c:v>
                </c:pt>
                <c:pt idx="5">
                  <c:v>1.2945328452096587</c:v>
                </c:pt>
                <c:pt idx="6">
                  <c:v>1.2876153719174639</c:v>
                </c:pt>
                <c:pt idx="7">
                  <c:v>1.2867247068787522</c:v>
                </c:pt>
                <c:pt idx="8">
                  <c:v>1.259249483909358</c:v>
                </c:pt>
                <c:pt idx="9">
                  <c:v>1.2427160780503157</c:v>
                </c:pt>
                <c:pt idx="10">
                  <c:v>1.2287524618606054</c:v>
                </c:pt>
                <c:pt idx="11">
                  <c:v>1.2135952257711418</c:v>
                </c:pt>
                <c:pt idx="12">
                  <c:v>1.1960465439312786</c:v>
                </c:pt>
                <c:pt idx="13">
                  <c:v>1.1948094365849946</c:v>
                </c:pt>
                <c:pt idx="14">
                  <c:v>1.1920931766361396</c:v>
                </c:pt>
                <c:pt idx="15">
                  <c:v>1.1877597478480921</c:v>
                </c:pt>
                <c:pt idx="16">
                  <c:v>1.179937266196283</c:v>
                </c:pt>
                <c:pt idx="17">
                  <c:v>1.1637209890081761</c:v>
                </c:pt>
                <c:pt idx="18">
                  <c:v>1.1499191524103349</c:v>
                </c:pt>
                <c:pt idx="19">
                  <c:v>1.1488893799277249</c:v>
                </c:pt>
                <c:pt idx="20">
                  <c:v>1.12908258797434</c:v>
                </c:pt>
                <c:pt idx="21">
                  <c:v>1.1276870931189469</c:v>
                </c:pt>
                <c:pt idx="22">
                  <c:v>1.1186385252675575</c:v>
                </c:pt>
                <c:pt idx="23">
                  <c:v>1.1033387330225986</c:v>
                </c:pt>
                <c:pt idx="24">
                  <c:v>1.0940099717349063</c:v>
                </c:pt>
                <c:pt idx="25">
                  <c:v>1.0869457309815742</c:v>
                </c:pt>
                <c:pt idx="26">
                  <c:v>1.0800132349665346</c:v>
                </c:pt>
                <c:pt idx="27">
                  <c:v>1.0491473153972464</c:v>
                </c:pt>
                <c:pt idx="28">
                  <c:v>1.0383365179360249</c:v>
                </c:pt>
                <c:pt idx="29">
                  <c:v>1.0356804672664977</c:v>
                </c:pt>
                <c:pt idx="30">
                  <c:v>1.0273376439197757</c:v>
                </c:pt>
                <c:pt idx="31">
                  <c:v>1.0213295127145643</c:v>
                </c:pt>
                <c:pt idx="32">
                  <c:v>1.0169633593504728</c:v>
                </c:pt>
                <c:pt idx="33">
                  <c:v>1.0088136899304885</c:v>
                </c:pt>
                <c:pt idx="34">
                  <c:v>1.0072124267321123</c:v>
                </c:pt>
                <c:pt idx="35">
                  <c:v>0.99852734834493984</c:v>
                </c:pt>
                <c:pt idx="36">
                  <c:v>0.99046625068628236</c:v>
                </c:pt>
                <c:pt idx="37">
                  <c:v>0.95143684637963399</c:v>
                </c:pt>
                <c:pt idx="38">
                  <c:v>0.94234105433638615</c:v>
                </c:pt>
                <c:pt idx="39">
                  <c:v>0.92916989675702888</c:v>
                </c:pt>
                <c:pt idx="40">
                  <c:v>0.91325654356863206</c:v>
                </c:pt>
                <c:pt idx="41">
                  <c:v>0.90967409822840073</c:v>
                </c:pt>
                <c:pt idx="42">
                  <c:v>0.88256565862964353</c:v>
                </c:pt>
                <c:pt idx="43">
                  <c:v>0.86311472330548533</c:v>
                </c:pt>
                <c:pt idx="44">
                  <c:v>0.85064824069062084</c:v>
                </c:pt>
                <c:pt idx="45">
                  <c:v>0.84053010571320508</c:v>
                </c:pt>
                <c:pt idx="46">
                  <c:v>0.83668781276048421</c:v>
                </c:pt>
                <c:pt idx="47">
                  <c:v>0.81716205801251729</c:v>
                </c:pt>
                <c:pt idx="48">
                  <c:v>0.81475916946543858</c:v>
                </c:pt>
                <c:pt idx="49">
                  <c:v>0.79764306328966872</c:v>
                </c:pt>
                <c:pt idx="50">
                  <c:v>0.79721148476914028</c:v>
                </c:pt>
                <c:pt idx="51">
                  <c:v>0.76308125345704159</c:v>
                </c:pt>
                <c:pt idx="52">
                  <c:v>0.75921853244707116</c:v>
                </c:pt>
                <c:pt idx="53">
                  <c:v>0.73495487733763476</c:v>
                </c:pt>
                <c:pt idx="54">
                  <c:v>0.72882272722658092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06464"/>
        <c:axId val="32607040"/>
      </c:scatterChart>
      <c:valAx>
        <c:axId val="32606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2607040"/>
        <c:crosses val="autoZero"/>
        <c:crossBetween val="midCat"/>
      </c:valAx>
      <c:valAx>
        <c:axId val="3260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2606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51485148514851"/>
          <c:y val="0.19246861924686193"/>
          <c:w val="0.83168316831683164"/>
          <c:h val="0.543933054393305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Sheet1!$B$12</c:f>
              <c:strCache>
                <c:ptCount val="1"/>
                <c:pt idx="0">
                  <c:v>Pagal mokinį</c:v>
                </c:pt>
              </c:strCache>
            </c:strRef>
          </c:tx>
          <c:spPr>
            <a:ln w="23938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Sheet1!$C$11:$G$11</c:f>
              <c:strCache>
                <c:ptCount val="5"/>
                <c:pt idx="0">
                  <c:v>m</c:v>
                </c:pt>
                <c:pt idx="1">
                  <c:v>m+1</c:v>
                </c:pt>
                <c:pt idx="2">
                  <c:v>m+2</c:v>
                </c:pt>
                <c:pt idx="3">
                  <c:v>m+3</c:v>
                </c:pt>
                <c:pt idx="4">
                  <c:v>m+4</c:v>
                </c:pt>
              </c:strCache>
            </c:strRef>
          </c:cat>
          <c:val>
            <c:numRef>
              <c:f>Sheet1!$C$12:$G$12</c:f>
              <c:numCache>
                <c:formatCode>0%</c:formatCode>
                <c:ptCount val="5"/>
                <c:pt idx="0">
                  <c:v>1</c:v>
                </c:pt>
                <c:pt idx="1">
                  <c:v>0.95</c:v>
                </c:pt>
                <c:pt idx="2">
                  <c:v>0.90129999999999999</c:v>
                </c:pt>
                <c:pt idx="3">
                  <c:v>0.85309999999999997</c:v>
                </c:pt>
                <c:pt idx="4">
                  <c:v>0.80509999999999993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Sheet1!$B$13</c:f>
              <c:strCache>
                <c:ptCount val="1"/>
                <c:pt idx="0">
                  <c:v>Pagal komplektą</c:v>
                </c:pt>
              </c:strCache>
            </c:strRef>
          </c:tx>
          <c:spPr>
            <a:ln w="23938">
              <a:solidFill>
                <a:srgbClr val="FF00FF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Sheet1!$C$11:$G$11</c:f>
              <c:strCache>
                <c:ptCount val="5"/>
                <c:pt idx="0">
                  <c:v>m</c:v>
                </c:pt>
                <c:pt idx="1">
                  <c:v>m+1</c:v>
                </c:pt>
                <c:pt idx="2">
                  <c:v>m+2</c:v>
                </c:pt>
                <c:pt idx="3">
                  <c:v>m+3</c:v>
                </c:pt>
                <c:pt idx="4">
                  <c:v>m+4</c:v>
                </c:pt>
              </c:strCache>
            </c:strRef>
          </c:cat>
          <c:val>
            <c:numRef>
              <c:f>Sheet1!$C$13:$G$13</c:f>
              <c:numCache>
                <c:formatCode>0.00%</c:formatCode>
                <c:ptCount val="5"/>
                <c:pt idx="0" formatCode="0%">
                  <c:v>1</c:v>
                </c:pt>
                <c:pt idx="1">
                  <c:v>0.96960000000000002</c:v>
                </c:pt>
                <c:pt idx="2">
                  <c:v>0.93920000000000003</c:v>
                </c:pt>
                <c:pt idx="3">
                  <c:v>0.92300000000000004</c:v>
                </c:pt>
                <c:pt idx="4">
                  <c:v>0.91360000000000008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030464"/>
        <c:axId val="128675200"/>
      </c:lineChart>
      <c:catAx>
        <c:axId val="132030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12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lt-LT"/>
                  <a:t>Laikotarpis (metais)</a:t>
                </a:r>
              </a:p>
            </c:rich>
          </c:tx>
          <c:layout>
            <c:manualLayout>
              <c:xMode val="edge"/>
              <c:yMode val="edge"/>
              <c:x val="0.43168315389319456"/>
              <c:y val="0.88083265350417639"/>
            </c:manualLayout>
          </c:layout>
          <c:overlay val="0"/>
          <c:spPr>
            <a:noFill/>
            <a:ln w="4787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9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1286752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8675200"/>
        <c:scaling>
          <c:orientation val="minMax"/>
          <c:max val="1"/>
          <c:min val="0.75"/>
        </c:scaling>
        <c:delete val="0"/>
        <c:axPos val="l"/>
        <c:majorGridlines>
          <c:spPr>
            <a:ln w="5984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12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lt-LT"/>
                  <a:t>Biudžetas (%)</a:t>
                </a:r>
              </a:p>
            </c:rich>
          </c:tx>
          <c:layout>
            <c:manualLayout>
              <c:xMode val="edge"/>
              <c:yMode val="edge"/>
              <c:x val="2.1782178217821781E-2"/>
              <c:y val="0.2594142259414226"/>
            </c:manualLayout>
          </c:layout>
          <c:overlay val="0"/>
          <c:spPr>
            <a:noFill/>
            <a:ln w="47876">
              <a:noFill/>
            </a:ln>
          </c:spPr>
        </c:title>
        <c:numFmt formatCode="0%" sourceLinked="1"/>
        <c:majorTickMark val="out"/>
        <c:minorTickMark val="none"/>
        <c:tickLblPos val="nextTo"/>
        <c:spPr>
          <a:ln w="59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132030464"/>
        <c:crosses val="autoZero"/>
        <c:crossBetween val="between"/>
      </c:valAx>
      <c:spPr>
        <a:noFill/>
        <a:ln w="23938">
          <a:noFill/>
          <a:prstDash val="solid"/>
        </a:ln>
      </c:spPr>
    </c:plotArea>
    <c:legend>
      <c:legendPos val="t"/>
      <c:layout>
        <c:manualLayout>
          <c:xMode val="edge"/>
          <c:yMode val="edge"/>
          <c:x val="0.12277227722772277"/>
          <c:y val="4.6025104602510462E-2"/>
          <c:w val="0.41386138613861384"/>
          <c:h val="9.2050209205020925E-2"/>
        </c:manualLayout>
      </c:layout>
      <c:overlay val="0"/>
      <c:spPr>
        <a:solidFill>
          <a:srgbClr val="FFFFFF"/>
        </a:solidFill>
        <a:ln w="5984">
          <a:noFill/>
          <a:prstDash val="solid"/>
        </a:ln>
      </c:spPr>
      <c:txPr>
        <a:bodyPr/>
        <a:lstStyle/>
        <a:p>
          <a:pPr>
            <a:defRPr sz="13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rgbClr val="FFFFFF"/>
    </a:solidFill>
    <a:ln w="5984">
      <a:noFill/>
      <a:prstDash val="solid"/>
    </a:ln>
  </c:spPr>
  <c:txPr>
    <a:bodyPr/>
    <a:lstStyle/>
    <a:p>
      <a:pPr>
        <a:defRPr sz="150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lt-L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C48F6-4BFA-4159-89A2-C6A2A5418D9E}" type="datetimeFigureOut">
              <a:rPr lang="lt-LT" smtClean="0"/>
              <a:t>2016.03.21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A60EE-1004-4E74-9B52-F071377F22E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5178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l" defTabSz="955731" eaLnBrk="0" hangingPunct="0">
              <a:defRPr sz="1300"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 eaLnBrk="0" hangingPunct="0">
              <a:defRPr sz="1300"/>
            </a:lvl1pPr>
          </a:lstStyle>
          <a:p>
            <a:pPr>
              <a:defRPr/>
            </a:pPr>
            <a:fld id="{77734C84-9A5F-44AF-B91D-70532103423C}" type="datetime1">
              <a:rPr lang="lt-LT" altLang="lt-LT"/>
              <a:pPr>
                <a:defRPr/>
              </a:pPr>
              <a:t>2016.03.21</a:t>
            </a:fld>
            <a:endParaRPr lang="lt-LT" altLang="lt-L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6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noProof="0" smtClean="0"/>
              <a:t>Click to edit Master text styles</a:t>
            </a:r>
          </a:p>
          <a:p>
            <a:pPr lvl="1"/>
            <a:r>
              <a:rPr lang="lt-LT" altLang="lt-LT" noProof="0" smtClean="0"/>
              <a:t>Second level</a:t>
            </a:r>
          </a:p>
          <a:p>
            <a:pPr lvl="2"/>
            <a:r>
              <a:rPr lang="lt-LT" altLang="lt-LT" noProof="0" smtClean="0"/>
              <a:t>Third level</a:t>
            </a:r>
          </a:p>
          <a:p>
            <a:pPr lvl="3"/>
            <a:r>
              <a:rPr lang="lt-LT" altLang="lt-LT" noProof="0" smtClean="0"/>
              <a:t>Fourth level</a:t>
            </a:r>
          </a:p>
          <a:p>
            <a:pPr lvl="4"/>
            <a:r>
              <a:rPr lang="lt-LT" altLang="lt-LT" noProof="0" smtClean="0"/>
              <a:t>Fifth level</a:t>
            </a:r>
          </a:p>
        </p:txBody>
      </p:sp>
      <p:sp>
        <p:nvSpPr>
          <p:cNvPr id="336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l" defTabSz="955731" eaLnBrk="0" hangingPunct="0">
              <a:defRPr sz="1300"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336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 eaLnBrk="0" hangingPunct="0">
              <a:defRPr sz="1300"/>
            </a:lvl1pPr>
          </a:lstStyle>
          <a:p>
            <a:pPr>
              <a:defRPr/>
            </a:pPr>
            <a:fld id="{70AC7384-E6C3-4AAD-B9D9-4B8E77E8EAC4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988199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C7384-E6C3-4AAD-B9D9-4B8E77E8EAC4}" type="slidenum">
              <a:rPr lang="lt-LT" altLang="lt-LT" smtClean="0"/>
              <a:pPr>
                <a:defRPr/>
              </a:pPr>
              <a:t>1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555900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1467433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2958551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2366916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7225" y="749300"/>
            <a:ext cx="5334000" cy="36941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5163" y="4678363"/>
            <a:ext cx="5318125" cy="4433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2343701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2921707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68210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623671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4048717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814046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76400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dirty="0" smtClean="0"/>
          </a:p>
        </p:txBody>
      </p:sp>
    </p:spTree>
    <p:extLst>
      <p:ext uri="{BB962C8B-B14F-4D97-AF65-F5344CB8AC3E}">
        <p14:creationId xmlns:p14="http://schemas.microsoft.com/office/powerpoint/2010/main" val="534154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2519530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262264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2673409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1576245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1249382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7723569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12829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4130067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327607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137083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dirty="0" smtClean="0"/>
          </a:p>
        </p:txBody>
      </p:sp>
    </p:spTree>
    <p:extLst>
      <p:ext uri="{BB962C8B-B14F-4D97-AF65-F5344CB8AC3E}">
        <p14:creationId xmlns:p14="http://schemas.microsoft.com/office/powerpoint/2010/main" val="33379805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35215792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2316277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26450021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dirty="0" smtClean="0"/>
          </a:p>
        </p:txBody>
      </p:sp>
    </p:spTree>
    <p:extLst>
      <p:ext uri="{BB962C8B-B14F-4D97-AF65-F5344CB8AC3E}">
        <p14:creationId xmlns:p14="http://schemas.microsoft.com/office/powerpoint/2010/main" val="13434368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dirty="0" smtClean="0"/>
          </a:p>
        </p:txBody>
      </p:sp>
    </p:spTree>
    <p:extLst>
      <p:ext uri="{BB962C8B-B14F-4D97-AF65-F5344CB8AC3E}">
        <p14:creationId xmlns:p14="http://schemas.microsoft.com/office/powerpoint/2010/main" val="1607621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1424554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dirty="0" smtClean="0"/>
          </a:p>
        </p:txBody>
      </p:sp>
    </p:spTree>
    <p:extLst>
      <p:ext uri="{BB962C8B-B14F-4D97-AF65-F5344CB8AC3E}">
        <p14:creationId xmlns:p14="http://schemas.microsoft.com/office/powerpoint/2010/main" val="1971515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dirty="0" smtClean="0"/>
          </a:p>
        </p:txBody>
      </p:sp>
    </p:spTree>
    <p:extLst>
      <p:ext uri="{BB962C8B-B14F-4D97-AF65-F5344CB8AC3E}">
        <p14:creationId xmlns:p14="http://schemas.microsoft.com/office/powerpoint/2010/main" val="700784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7411" name="Pastabų vietos rezervavimo ženkl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  <p:sp>
        <p:nvSpPr>
          <p:cNvPr id="17412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 defTabSz="990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 defTabSz="990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 defTabSz="990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 defTabSz="990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fld id="{7F80F2F8-87DD-4B93-841D-B9F135DCDF8E}" type="slidenum">
              <a:rPr lang="lt-LT" altLang="lt-LT" sz="1300" smtClean="0"/>
              <a:pPr/>
              <a:t>6</a:t>
            </a:fld>
            <a:endParaRPr lang="lt-LT" altLang="lt-LT" sz="1300" smtClean="0"/>
          </a:p>
        </p:txBody>
      </p:sp>
    </p:spTree>
    <p:extLst>
      <p:ext uri="{BB962C8B-B14F-4D97-AF65-F5344CB8AC3E}">
        <p14:creationId xmlns:p14="http://schemas.microsoft.com/office/powerpoint/2010/main" val="1797065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23555" name="Pastabų vietos rezervavimo ženkl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  <p:sp>
        <p:nvSpPr>
          <p:cNvPr id="23556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 defTabSz="990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 defTabSz="990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 defTabSz="990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 defTabSz="990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fld id="{D0154B79-51CC-4314-9AAB-344A6BE8F21C}" type="slidenum">
              <a:rPr lang="lt-LT" altLang="lt-LT" sz="1300" smtClean="0"/>
              <a:pPr/>
              <a:t>7</a:t>
            </a:fld>
            <a:endParaRPr lang="lt-LT" altLang="lt-LT" sz="1300" smtClean="0"/>
          </a:p>
        </p:txBody>
      </p:sp>
    </p:spTree>
    <p:extLst>
      <p:ext uri="{BB962C8B-B14F-4D97-AF65-F5344CB8AC3E}">
        <p14:creationId xmlns:p14="http://schemas.microsoft.com/office/powerpoint/2010/main" val="72733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dirty="0" smtClean="0"/>
          </a:p>
        </p:txBody>
      </p:sp>
    </p:spTree>
    <p:extLst>
      <p:ext uri="{BB962C8B-B14F-4D97-AF65-F5344CB8AC3E}">
        <p14:creationId xmlns:p14="http://schemas.microsoft.com/office/powerpoint/2010/main" val="821890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dirty="0" smtClean="0"/>
          </a:p>
        </p:txBody>
      </p:sp>
    </p:spTree>
    <p:extLst>
      <p:ext uri="{BB962C8B-B14F-4D97-AF65-F5344CB8AC3E}">
        <p14:creationId xmlns:p14="http://schemas.microsoft.com/office/powerpoint/2010/main" val="274258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t-LT" smtClean="0"/>
              <a:t>Click to edit Master subtitle style</a:t>
            </a:r>
            <a:endParaRPr lang="lt-L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67836-9555-4B69-A97C-58DEAC21D172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6379023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F6D76-8E1C-41DA-8592-2514E00D21CD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1830747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4850" y="1943100"/>
            <a:ext cx="3092450" cy="7493000"/>
          </a:xfrm>
        </p:spPr>
        <p:txBody>
          <a:bodyPr vert="eaVert"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0" y="1943100"/>
            <a:ext cx="9124950" cy="7493000"/>
          </a:xfrm>
        </p:spPr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C57F9-C48F-4B0F-B9A5-BEBE4F9F049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5530916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t-LT" smtClean="0"/>
              <a:t>Click to edit Master subtitle style</a:t>
            </a:r>
            <a:endParaRPr lang="lt-L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7B58B-F7EF-42BB-A313-FA65F9A5678B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1445067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BD6D1-670B-45B5-B237-54CEB48DD4C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3517294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2A59-7470-4971-B348-A2C771B8D444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7629328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3009900"/>
            <a:ext cx="6127750" cy="604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3009900"/>
            <a:ext cx="6127750" cy="604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556D0-41F7-496D-9F5C-C9622C10758D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6229909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EDB4A-FAE3-4F3D-BE3C-F64EEF436AF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3273175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C4F9A-5DA0-4F3A-A425-718AA2D9B1BE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6771669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4D1E6-1AF2-43D1-BE69-0014DAB0D9D7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59328781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B0B36-5876-452A-B3CE-03FA51F21CA2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6825416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FEB91-A356-4009-A9BF-164AD76CD82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63904186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>
              <a:sym typeface="Segoe UI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124AE-D270-49F5-874B-C994514A82C2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52290021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CEFD0-865F-4832-8A69-AD8F0E91267F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86077829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8025" y="838200"/>
            <a:ext cx="3101975" cy="8216900"/>
          </a:xfrm>
        </p:spPr>
        <p:txBody>
          <a:bodyPr vert="eaVert"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838200"/>
            <a:ext cx="9153525" cy="8216900"/>
          </a:xfrm>
        </p:spPr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48472-A558-458A-8A39-180E05EE9E94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0868223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Pavadinimas ir 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41300" y="588963"/>
            <a:ext cx="9423400" cy="13938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Lentelės vietos rezervavimo ženklas 2"/>
          <p:cNvSpPr>
            <a:spLocks noGrp="1"/>
          </p:cNvSpPr>
          <p:nvPr>
            <p:ph type="tbl" idx="1"/>
          </p:nvPr>
        </p:nvSpPr>
        <p:spPr>
          <a:xfrm>
            <a:off x="222250" y="2116138"/>
            <a:ext cx="9451975" cy="4251325"/>
          </a:xfrm>
        </p:spPr>
        <p:txBody>
          <a:bodyPr/>
          <a:lstStyle/>
          <a:p>
            <a:pPr lvl="0"/>
            <a:endParaRPr lang="lt-LT" noProof="0">
              <a:sym typeface="Segoe UI Bold" panose="020B0802040204020203" pitchFamily="34" charset="0"/>
            </a:endParaRP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1D005-E408-40C7-AA4D-B803B567B7BB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16129615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lt-LT" smtClean="0"/>
              <a:t>Click to edit Master subtitle style</a:t>
            </a:r>
            <a:endParaRPr lang="lt-L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DEDC6-12F6-422A-82DA-7475AA3D3225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6303139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DBF11-007D-4092-BAC7-8D8F3B55698D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24930067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406"/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CFC1E-87DE-4FFE-A3E2-45F4E3D8FEE5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39484877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784" y="1600647"/>
            <a:ext cx="4399173" cy="4525119"/>
          </a:xfrm>
          <a:prstGeom prst="rect">
            <a:avLst/>
          </a:prstGeom>
        </p:spPr>
        <p:txBody>
          <a:bodyPr vert="horz"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044" y="1600647"/>
            <a:ext cx="4399173" cy="4525119"/>
          </a:xfrm>
          <a:prstGeom prst="rect">
            <a:avLst/>
          </a:prstGeom>
        </p:spPr>
        <p:txBody>
          <a:bodyPr vert="horz"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2B82A-4937-499D-B390-7A95190114F5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4284039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  <a:prstGeom prst="rect">
            <a:avLst/>
          </a:prstGeom>
        </p:spPr>
        <p:txBody>
          <a:bodyPr vert="horz"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  <a:prstGeom prst="rect">
            <a:avLst/>
          </a:prstGeom>
        </p:spPr>
        <p:txBody>
          <a:bodyPr vert="horz"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BC2A-B48B-4D27-B43C-E7FBBFA0BC2E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43241670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8C4D2-C7ED-4B54-9CD0-C1F2F1D8A2C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9267384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A81EF-F31F-42A2-8ED2-44278C49F344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9336753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F5E47-D4A9-4E3F-A255-D69271B0D2DA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64294445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/>
          <a:lstStyle>
            <a:lvl1pPr algn="l">
              <a:defRPr sz="1406" b="1"/>
            </a:lvl1pPr>
          </a:lstStyle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  <a:prstGeom prst="rect">
            <a:avLst/>
          </a:prstGeom>
        </p:spPr>
        <p:txBody>
          <a:bodyPr vert="horz"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7357F-112B-455E-A24C-B0F02E02EE7A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17224611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/>
          <a:lstStyle>
            <a:lvl1pPr algn="l">
              <a:defRPr sz="1406" b="1"/>
            </a:lvl1pPr>
          </a:lstStyle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lt-LT" noProof="0" smtClean="0">
              <a:sym typeface="Helvetica Neue" pitchFamily="-8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5366-B8E7-4BCC-997F-1569C53D5A0E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01664489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B51A-BF32-4BB1-97DF-D6343CD97FAC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11477675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577" y="589360"/>
            <a:ext cx="2355577" cy="5536406"/>
          </a:xfrm>
        </p:spPr>
        <p:txBody>
          <a:bodyPr vert="eaVert"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1845" y="589360"/>
            <a:ext cx="6950646" cy="55364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A71B4-AA93-451C-A01E-6CCBF9239AAE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2161443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Pavadinimas, turiny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83803" y="593685"/>
            <a:ext cx="9422309" cy="1393031"/>
          </a:xfrm>
        </p:spPr>
        <p:txBody>
          <a:bodyPr/>
          <a:lstStyle/>
          <a:p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pavad. stilių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680796" y="1826122"/>
            <a:ext cx="4214161" cy="4350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5011043" y="1826122"/>
            <a:ext cx="4214162" cy="4350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teksto stilių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lt-LT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270B0-3CF1-447A-8A38-E49957A7A42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6038557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lt-LT" smtClean="0"/>
              <a:t>Click to edit Master subtitle style</a:t>
            </a:r>
            <a:endParaRPr lang="lt-L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DEDC6-12F6-422A-82DA-7475AA3D3225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71388561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DBF11-007D-4092-BAC7-8D8F3B55698D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03562502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406"/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CFC1E-87DE-4FFE-A3E2-45F4E3D8FEE5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08657888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784" y="1600647"/>
            <a:ext cx="4399173" cy="4525119"/>
          </a:xfrm>
          <a:prstGeom prst="rect">
            <a:avLst/>
          </a:prstGeom>
        </p:spPr>
        <p:txBody>
          <a:bodyPr vert="horz"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044" y="1600647"/>
            <a:ext cx="4399173" cy="4525119"/>
          </a:xfrm>
          <a:prstGeom prst="rect">
            <a:avLst/>
          </a:prstGeom>
        </p:spPr>
        <p:txBody>
          <a:bodyPr vert="horz"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2B82A-4937-499D-B390-7A95190114F5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1539571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6527800"/>
            <a:ext cx="6089650" cy="290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6527800"/>
            <a:ext cx="6089650" cy="290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B9BE9-350F-481E-ACEA-50BA15181D03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56891060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  <a:prstGeom prst="rect">
            <a:avLst/>
          </a:prstGeom>
        </p:spPr>
        <p:txBody>
          <a:bodyPr vert="horz"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  <a:prstGeom prst="rect">
            <a:avLst/>
          </a:prstGeom>
        </p:spPr>
        <p:txBody>
          <a:bodyPr vert="horz"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BC2A-B48B-4D27-B43C-E7FBBFA0BC2E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37042507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8C4D2-C7ED-4B54-9CD0-C1F2F1D8A2C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91353719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F5E47-D4A9-4E3F-A255-D69271B0D2DA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65929977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/>
          <a:lstStyle>
            <a:lvl1pPr algn="l">
              <a:defRPr sz="1406" b="1"/>
            </a:lvl1pPr>
          </a:lstStyle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  <a:prstGeom prst="rect">
            <a:avLst/>
          </a:prstGeom>
        </p:spPr>
        <p:txBody>
          <a:bodyPr vert="horz"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7357F-112B-455E-A24C-B0F02E02EE7A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79677637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/>
          <a:lstStyle>
            <a:lvl1pPr algn="l">
              <a:defRPr sz="1406" b="1"/>
            </a:lvl1pPr>
          </a:lstStyle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lt-LT" noProof="0" smtClean="0">
              <a:sym typeface="Helvetica Neue" pitchFamily="-8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5366-B8E7-4BCC-997F-1569C53D5A0E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528755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B51A-BF32-4BB1-97DF-D6343CD97FAC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80982448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577" y="589360"/>
            <a:ext cx="2355577" cy="5536406"/>
          </a:xfrm>
        </p:spPr>
        <p:txBody>
          <a:bodyPr vert="eaVert"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1845" y="589360"/>
            <a:ext cx="6950646" cy="55364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A71B4-AA93-451C-A01E-6CCBF9239AAE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27450129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Pavadinimas, turiny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83803" y="593685"/>
            <a:ext cx="9422309" cy="1393031"/>
          </a:xfrm>
        </p:spPr>
        <p:txBody>
          <a:bodyPr/>
          <a:lstStyle/>
          <a:p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pavad. stilių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680796" y="1826122"/>
            <a:ext cx="4214161" cy="4350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5011043" y="1826122"/>
            <a:ext cx="4214162" cy="4350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teksto stilių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lt-LT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270B0-3CF1-447A-8A38-E49957A7A42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75741800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BED9E-08C0-4804-8706-DD1B2EDD0D50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05039641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4A8B4-D47D-44DF-8370-BE9D82267133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6893234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30188-1056-4B9D-824B-B4D83CDDC65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22224425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B1BBA-D2CC-41CE-AE68-4DF84417E61E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96470757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221853" y="2116139"/>
            <a:ext cx="4643438" cy="4251325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030391" y="2116139"/>
            <a:ext cx="4643438" cy="4251325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275E6-301E-4E93-B70A-5AE31C1F59DF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21247446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3D184-B63D-414A-9C37-7542CC5EC1C7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76440369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373B3-9F10-4685-AE41-819E2A6D5B80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51005600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815CA-10FF-40AA-9C1A-230E557AB7C0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46690761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724C7-854F-4A41-91C4-8741B1776D2C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8238961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>
              <a:sym typeface="Segoe UI Bold" panose="020B0802040204020203" pitchFamily="34" charset="0"/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D2E5B-B4C4-4DE1-8961-F04B7F26D620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66927708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72A43-2E9D-4AB9-A452-BC74064FEA4D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461004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7310835" y="588963"/>
            <a:ext cx="2362994" cy="57785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221854" y="588963"/>
            <a:ext cx="6923881" cy="577850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7FEEF-DEC8-4A7C-AD2F-39555070198E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84781022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Pavadinimas ir 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42492" y="588964"/>
            <a:ext cx="9421019" cy="13938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Lentelės vietos rezervavimo ženklas 2"/>
          <p:cNvSpPr>
            <a:spLocks noGrp="1"/>
          </p:cNvSpPr>
          <p:nvPr>
            <p:ph type="tbl" idx="1"/>
          </p:nvPr>
        </p:nvSpPr>
        <p:spPr>
          <a:xfrm>
            <a:off x="221854" y="2116139"/>
            <a:ext cx="9451975" cy="4251325"/>
          </a:xfrm>
        </p:spPr>
        <p:txBody>
          <a:bodyPr/>
          <a:lstStyle/>
          <a:p>
            <a:pPr lvl="0"/>
            <a:endParaRPr lang="lt-LT" noProof="0" smtClean="0">
              <a:sym typeface="Segoe UI Bold" panose="020B0802040204020203" pitchFamily="34" charset="0"/>
            </a:endParaRP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B885D-1CBA-4BF9-9608-8F0EB42D727A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1592700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62B87-86A3-4DBF-9996-59F0BE175BB4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12383916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Pavadinimas, paprastoji ir organizacijos sc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42492" y="588964"/>
            <a:ext cx="9421019" cy="13938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SmartArt vietos rezervavimo ženklas 2"/>
          <p:cNvSpPr>
            <a:spLocks noGrp="1"/>
          </p:cNvSpPr>
          <p:nvPr>
            <p:ph type="dgm" idx="1"/>
          </p:nvPr>
        </p:nvSpPr>
        <p:spPr>
          <a:xfrm>
            <a:off x="221854" y="2116139"/>
            <a:ext cx="9451975" cy="4251325"/>
          </a:xfrm>
        </p:spPr>
        <p:txBody>
          <a:bodyPr/>
          <a:lstStyle/>
          <a:p>
            <a:pPr lvl="0"/>
            <a:endParaRPr lang="lt-LT" noProof="0" smtClean="0">
              <a:sym typeface="Segoe UI Bold" panose="020B0802040204020203" pitchFamily="34" charset="0"/>
            </a:endParaRP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23740-0878-42F8-96A8-5396872601CE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5565787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006FB-6AF5-4049-8403-913CD3484D8C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6835937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B58BF-B73D-44C2-BB25-1DA66E6013F7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4155816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>
              <a:sym typeface="Segoe UI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7FE11-362F-4AF3-8A1F-9CF1289EF2A5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6713076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174625" y="554038"/>
            <a:ext cx="9547225" cy="3919537"/>
          </a:xfrm>
          <a:prstGeom prst="rect">
            <a:avLst/>
          </a:prstGeom>
          <a:solidFill>
            <a:srgbClr val="00B44E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defTabSz="673100" eaLnBrk="0" hangingPunct="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27940000" indent="-27603450" defTabSz="673100" eaLnBrk="0" hangingPunct="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38084125" indent="-37411025" defTabSz="673100" eaLnBrk="0" hangingPunct="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eaLnBrk="0" hangingPunct="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eaLnBrk="0" hangingPunct="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algn="ctr" eaLnBrk="1" hangingPunct="1">
              <a:defRPr/>
            </a:pPr>
            <a:endParaRPr lang="lt-LT" altLang="lt-LT" sz="1900" smtClean="0"/>
          </a:p>
        </p:txBody>
      </p:sp>
      <p:sp>
        <p:nvSpPr>
          <p:cNvPr id="1026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7355" tIns="33677" rIns="67355" bIns="33677" numCol="1" anchor="ctr" anchorCtr="0" compatLnSpc="1">
            <a:prstTxWarp prst="textNoShape">
              <a:avLst/>
            </a:prstTxWarp>
          </a:bodyPr>
          <a:lstStyle>
            <a:lvl1pPr algn="l" defTabSz="673100" eaLnBrk="1" hangingPunct="1">
              <a:defRPr sz="2200" b="0">
                <a:solidFill>
                  <a:srgbClr val="00AA4E"/>
                </a:solidFill>
                <a:latin typeface="Segoe UI Bold" panose="020B0802040204020203" pitchFamily="34" charset="0"/>
                <a:sym typeface="Segoe UI Bold" panose="020B0802040204020203" pitchFamily="34" charset="0"/>
              </a:defRPr>
            </a:lvl1pPr>
          </a:lstStyle>
          <a:p>
            <a:pPr>
              <a:defRPr/>
            </a:pPr>
            <a:fld id="{DA0815CB-8BA3-4997-8C15-95AA5717564B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300" y="1366838"/>
            <a:ext cx="94234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>
                <a:sym typeface="Segoe UI Bold" panose="020B0802040204020203" pitchFamily="34" charset="0"/>
              </a:rPr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4589463"/>
            <a:ext cx="9393238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>
                <a:sym typeface="Segoe UI Bold" panose="020B0802040204020203" pitchFamily="34" charset="0"/>
              </a:rPr>
              <a:t>Click to edit Master text styles</a:t>
            </a:r>
          </a:p>
          <a:p>
            <a:pPr lvl="1"/>
            <a:r>
              <a:rPr lang="en-US" altLang="lt-LT" smtClean="0">
                <a:sym typeface="Segoe UI Bold" panose="020B0802040204020203" pitchFamily="34" charset="0"/>
              </a:rPr>
              <a:t>Second level</a:t>
            </a:r>
          </a:p>
          <a:p>
            <a:pPr lvl="2"/>
            <a:r>
              <a:rPr lang="en-US" altLang="lt-LT" smtClean="0">
                <a:sym typeface="Segoe UI Bold" panose="020B0802040204020203" pitchFamily="34" charset="0"/>
              </a:rPr>
              <a:t>Third level</a:t>
            </a:r>
          </a:p>
          <a:p>
            <a:pPr lvl="3"/>
            <a:r>
              <a:rPr lang="en-US" altLang="lt-LT" smtClean="0">
                <a:sym typeface="Segoe UI Bold" panose="020B0802040204020203" pitchFamily="34" charset="0"/>
              </a:rPr>
              <a:t>Fourth level</a:t>
            </a:r>
          </a:p>
          <a:p>
            <a:pPr lvl="4"/>
            <a:r>
              <a:rPr lang="en-US" altLang="lt-LT" smtClean="0">
                <a:sym typeface="Segoe UI Bold" panose="020B0802040204020203" pitchFamily="34" charset="0"/>
              </a:rPr>
              <a:t>Fifth level</a:t>
            </a:r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679450"/>
            <a:ext cx="18811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l" defTabSz="673100" rtl="0" eaLnBrk="0" fontAlgn="base" hangingPunct="0">
        <a:spcBef>
          <a:spcPts val="150"/>
        </a:spcBef>
        <a:spcAft>
          <a:spcPct val="0"/>
        </a:spcAft>
        <a:defRPr sz="4700">
          <a:solidFill>
            <a:srgbClr val="FFFFFF"/>
          </a:solidFill>
          <a:latin typeface="+mj-lt"/>
          <a:ea typeface="+mj-ea"/>
          <a:cs typeface="+mj-cs"/>
          <a:sym typeface="Segoe UI Bold" panose="020B0802040204020203" pitchFamily="34" charset="0"/>
        </a:defRPr>
      </a:lvl1pPr>
      <a:lvl2pPr algn="l" defTabSz="673100" rtl="0" eaLnBrk="0" fontAlgn="base" hangingPunct="0">
        <a:spcBef>
          <a:spcPts val="150"/>
        </a:spcBef>
        <a:spcAft>
          <a:spcPct val="0"/>
        </a:spcAft>
        <a:defRPr sz="47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panose="020B0802040204020203" pitchFamily="34" charset="0"/>
        </a:defRPr>
      </a:lvl2pPr>
      <a:lvl3pPr algn="l" defTabSz="673100" rtl="0" eaLnBrk="0" fontAlgn="base" hangingPunct="0">
        <a:spcBef>
          <a:spcPts val="150"/>
        </a:spcBef>
        <a:spcAft>
          <a:spcPct val="0"/>
        </a:spcAft>
        <a:defRPr sz="47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panose="020B0802040204020203" pitchFamily="34" charset="0"/>
        </a:defRPr>
      </a:lvl3pPr>
      <a:lvl4pPr algn="l" defTabSz="673100" rtl="0" eaLnBrk="0" fontAlgn="base" hangingPunct="0">
        <a:spcBef>
          <a:spcPts val="150"/>
        </a:spcBef>
        <a:spcAft>
          <a:spcPct val="0"/>
        </a:spcAft>
        <a:defRPr sz="47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panose="020B0802040204020203" pitchFamily="34" charset="0"/>
        </a:defRPr>
      </a:lvl4pPr>
      <a:lvl5pPr algn="l" defTabSz="673100" rtl="0" eaLnBrk="0" fontAlgn="base" hangingPunct="0">
        <a:spcBef>
          <a:spcPts val="150"/>
        </a:spcBef>
        <a:spcAft>
          <a:spcPct val="0"/>
        </a:spcAft>
        <a:defRPr sz="47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panose="020B0802040204020203" pitchFamily="34" charset="0"/>
        </a:defRPr>
      </a:lvl5pPr>
      <a:lvl6pPr marL="457200" algn="l" rtl="0" fontAlgn="base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charset="0"/>
        </a:defRPr>
      </a:lvl6pPr>
      <a:lvl7pPr marL="914400" algn="l" rtl="0" fontAlgn="base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charset="0"/>
        </a:defRPr>
      </a:lvl7pPr>
      <a:lvl8pPr marL="1371600" algn="l" rtl="0" fontAlgn="base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charset="0"/>
        </a:defRPr>
      </a:lvl8pPr>
      <a:lvl9pPr marL="1828800" algn="l" rtl="0" fontAlgn="base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charset="0"/>
        </a:defRPr>
      </a:lvl9pPr>
    </p:titleStyle>
    <p:bodyStyle>
      <a:lvl1pPr marL="65088" indent="-65088" algn="l" defTabSz="673100" rtl="0" eaLnBrk="0" fontAlgn="base" hangingPunct="0">
        <a:lnSpc>
          <a:spcPct val="52000"/>
        </a:lnSpc>
        <a:spcBef>
          <a:spcPts val="1913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Segoe UI Bold" panose="020B0802040204020203" pitchFamily="34" charset="0"/>
        </a:defRPr>
      </a:lvl1pPr>
      <a:lvl2pPr marL="65088" indent="-65088" algn="l" defTabSz="673100" rtl="0" eaLnBrk="0" fontAlgn="base" hangingPunct="0">
        <a:lnSpc>
          <a:spcPct val="48000"/>
        </a:lnSpc>
        <a:spcBef>
          <a:spcPts val="1913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  <a:sym typeface="Segoe UI Bold" panose="020B0802040204020203" pitchFamily="34" charset="0"/>
        </a:defRPr>
      </a:lvl2pPr>
      <a:lvl3pPr marL="65088" indent="-65088" algn="l" defTabSz="673100" rtl="0" eaLnBrk="0" fontAlgn="base" hangingPunct="0">
        <a:lnSpc>
          <a:spcPct val="44000"/>
        </a:lnSpc>
        <a:spcBef>
          <a:spcPts val="1913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  <a:sym typeface="Segoe UI Bold" panose="020B0802040204020203" pitchFamily="34" charset="0"/>
        </a:defRPr>
      </a:lvl3pPr>
      <a:lvl4pPr marL="65088" indent="-65088" algn="l" defTabSz="673100" rtl="0" eaLnBrk="0" fontAlgn="base" hangingPunct="0">
        <a:lnSpc>
          <a:spcPct val="39000"/>
        </a:lnSpc>
        <a:spcBef>
          <a:spcPts val="1913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Segoe UI Bold" panose="020B0802040204020203" pitchFamily="34" charset="0"/>
        </a:defRPr>
      </a:lvl4pPr>
      <a:lvl5pPr marL="65088" indent="-65088" algn="l" defTabSz="673100" rtl="0" eaLnBrk="0" fontAlgn="base" hangingPunct="0">
        <a:lnSpc>
          <a:spcPct val="39000"/>
        </a:lnSpc>
        <a:spcBef>
          <a:spcPts val="1913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Segoe UI Bold" panose="020B0802040204020203" pitchFamily="34" charset="0"/>
        </a:defRPr>
      </a:lvl5pPr>
      <a:lvl6pPr marL="546100" indent="-88900" algn="l" rtl="0" fontAlgn="base">
        <a:lnSpc>
          <a:spcPct val="39000"/>
        </a:lnSpc>
        <a:spcBef>
          <a:spcPts val="26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Segoe UI Bold" charset="0"/>
        </a:defRPr>
      </a:lvl6pPr>
      <a:lvl7pPr marL="1003300" indent="-88900" algn="l" rtl="0" fontAlgn="base">
        <a:lnSpc>
          <a:spcPct val="39000"/>
        </a:lnSpc>
        <a:spcBef>
          <a:spcPts val="26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Segoe UI Bold" charset="0"/>
        </a:defRPr>
      </a:lvl7pPr>
      <a:lvl8pPr marL="1460500" indent="-88900" algn="l" rtl="0" fontAlgn="base">
        <a:lnSpc>
          <a:spcPct val="39000"/>
        </a:lnSpc>
        <a:spcBef>
          <a:spcPts val="26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Segoe UI Bold" charset="0"/>
        </a:defRPr>
      </a:lvl8pPr>
      <a:lvl9pPr marL="1917700" indent="-88900" algn="l" rtl="0" fontAlgn="base">
        <a:lnSpc>
          <a:spcPct val="39000"/>
        </a:lnSpc>
        <a:spcBef>
          <a:spcPts val="26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Segoe UI Bold" charset="0"/>
        </a:defRPr>
      </a:lvl9pPr>
    </p:bodyStyle>
    <p:otherStyle>
      <a:defPPr>
        <a:defRPr lang="lt-L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174625" y="554038"/>
            <a:ext cx="9547225" cy="1463675"/>
          </a:xfrm>
          <a:prstGeom prst="rect">
            <a:avLst/>
          </a:prstGeom>
          <a:solidFill>
            <a:srgbClr val="00B44E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defTabSz="673100" eaLnBrk="0" hangingPunct="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27940000" indent="-27603450" defTabSz="673100" eaLnBrk="0" hangingPunct="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38084125" indent="-37411025" defTabSz="673100" eaLnBrk="0" hangingPunct="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eaLnBrk="0" hangingPunct="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eaLnBrk="0" hangingPunct="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algn="ctr" eaLnBrk="1" hangingPunct="1">
              <a:defRPr/>
            </a:pPr>
            <a:endParaRPr lang="lt-LT" altLang="lt-LT" sz="1900" smtClean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7355" tIns="33677" rIns="67355" bIns="33677" numCol="1" anchor="ctr" anchorCtr="0" compatLnSpc="1">
            <a:prstTxWarp prst="textNoShape">
              <a:avLst/>
            </a:prstTxWarp>
          </a:bodyPr>
          <a:lstStyle>
            <a:lvl1pPr algn="l" defTabSz="673100" eaLnBrk="1" hangingPunct="1">
              <a:defRPr sz="2200" b="0">
                <a:solidFill>
                  <a:srgbClr val="00AA4E"/>
                </a:solidFill>
                <a:latin typeface="Segoe UI Bold" panose="020B0802040204020203" pitchFamily="34" charset="0"/>
                <a:sym typeface="Segoe UI Bold" panose="020B0802040204020203" pitchFamily="34" charset="0"/>
              </a:defRPr>
            </a:lvl1pPr>
          </a:lstStyle>
          <a:p>
            <a:pPr>
              <a:defRPr/>
            </a:pPr>
            <a:fld id="{68C4368C-7F04-480E-A1BB-01CFFFAEA853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2250" y="2116138"/>
            <a:ext cx="945197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>
                <a:sym typeface="Segoe UI Bold" panose="020B0802040204020203" pitchFamily="34" charset="0"/>
              </a:rPr>
              <a:t>Click to edit Master text styles</a:t>
            </a:r>
          </a:p>
          <a:p>
            <a:pPr lvl="1"/>
            <a:r>
              <a:rPr lang="en-US" altLang="lt-LT" smtClean="0">
                <a:sym typeface="Segoe UI Bold" panose="020B0802040204020203" pitchFamily="34" charset="0"/>
              </a:rPr>
              <a:t>Second level</a:t>
            </a:r>
          </a:p>
          <a:p>
            <a:pPr lvl="2"/>
            <a:r>
              <a:rPr lang="en-US" altLang="lt-LT" smtClean="0">
                <a:sym typeface="Segoe UI Bold" panose="020B0802040204020203" pitchFamily="34" charset="0"/>
              </a:rPr>
              <a:t>Third level</a:t>
            </a:r>
          </a:p>
          <a:p>
            <a:pPr lvl="3"/>
            <a:r>
              <a:rPr lang="en-US" altLang="lt-LT" smtClean="0">
                <a:sym typeface="Segoe UI Bold" panose="020B0802040204020203" pitchFamily="34" charset="0"/>
              </a:rPr>
              <a:t>Fourth level</a:t>
            </a:r>
          </a:p>
          <a:p>
            <a:pPr lvl="4"/>
            <a:r>
              <a:rPr lang="en-US" altLang="lt-LT" smtClean="0">
                <a:sym typeface="Segoe UI Bold" panose="020B0802040204020203" pitchFamily="34" charset="0"/>
              </a:rPr>
              <a:t>Fifth level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1300" y="588963"/>
            <a:ext cx="94234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>
                <a:sym typeface="Segoe UI Bold" panose="020B0802040204020203" pitchFamily="34" charset="0"/>
              </a:rPr>
              <a:t>Click to edit Master title style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679450"/>
            <a:ext cx="18811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056" name="Group 14"/>
          <p:cNvGrpSpPr>
            <a:grpSpLocks/>
          </p:cNvGrpSpPr>
          <p:nvPr userDrawn="1"/>
        </p:nvGrpSpPr>
        <p:grpSpPr bwMode="auto">
          <a:xfrm>
            <a:off x="180975" y="6518275"/>
            <a:ext cx="9580563" cy="212725"/>
            <a:chOff x="150" y="5839"/>
            <a:chExt cx="7922" cy="191"/>
          </a:xfrm>
        </p:grpSpPr>
        <p:grpSp>
          <p:nvGrpSpPr>
            <p:cNvPr id="2057" name="Group 9"/>
            <p:cNvGrpSpPr>
              <a:grpSpLocks/>
            </p:cNvGrpSpPr>
            <p:nvPr userDrawn="1"/>
          </p:nvGrpSpPr>
          <p:grpSpPr bwMode="auto">
            <a:xfrm rot="10800000">
              <a:off x="150" y="5839"/>
              <a:ext cx="7892" cy="45"/>
              <a:chOff x="851" y="3843"/>
              <a:chExt cx="5410" cy="127"/>
            </a:xfrm>
          </p:grpSpPr>
          <p:sp>
            <p:nvSpPr>
              <p:cNvPr id="25610" name="Rectangle 8"/>
              <p:cNvSpPr>
                <a:spLocks noChangeArrowheads="1"/>
              </p:cNvSpPr>
              <p:nvPr/>
            </p:nvSpPr>
            <p:spPr bwMode="auto">
              <a:xfrm>
                <a:off x="855" y="3829"/>
                <a:ext cx="1810" cy="153"/>
              </a:xfrm>
              <a:prstGeom prst="rect">
                <a:avLst/>
              </a:prstGeom>
              <a:solidFill>
                <a:srgbClr val="007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lIns="67355" tIns="33677" rIns="67355" bIns="33677" anchor="ctr"/>
              <a:lstStyle>
                <a:lvl1pPr defTabSz="6731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1pPr>
                <a:lvl2pPr marL="547688" indent="-211138" defTabSz="6731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2pPr>
                <a:lvl3pPr marL="841375" indent="-168275" defTabSz="6731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3pPr>
                <a:lvl4pPr marL="1177925" indent="-168275" defTabSz="6731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4pPr>
                <a:lvl5pPr marL="1516063" indent="-168275" defTabSz="6731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5pPr>
                <a:lvl6pPr marL="1973263" indent="-168275" algn="ctr" defTabSz="673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6pPr>
                <a:lvl7pPr marL="2430463" indent="-168275" algn="ctr" defTabSz="673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7pPr>
                <a:lvl8pPr marL="2887663" indent="-168275" algn="ctr" defTabSz="673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8pPr>
                <a:lvl9pPr marL="3344863" indent="-168275" algn="ctr" defTabSz="673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9pPr>
              </a:lstStyle>
              <a:p>
                <a:pPr eaLnBrk="1" hangingPunct="1">
                  <a:defRPr/>
                </a:pPr>
                <a:endParaRPr lang="lt-LT" altLang="lt-LT" sz="2400" b="0" smtClean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5611" name="Rectangle 9"/>
              <p:cNvSpPr>
                <a:spLocks noChangeArrowheads="1"/>
              </p:cNvSpPr>
              <p:nvPr/>
            </p:nvSpPr>
            <p:spPr bwMode="auto">
              <a:xfrm>
                <a:off x="2659" y="3829"/>
                <a:ext cx="1808" cy="153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lIns="67355" tIns="33677" rIns="67355" bIns="33677" anchor="ctr"/>
              <a:lstStyle>
                <a:lvl1pPr defTabSz="6731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1pPr>
                <a:lvl2pPr marL="547688" indent="-211138" defTabSz="6731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2pPr>
                <a:lvl3pPr marL="841375" indent="-168275" defTabSz="6731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3pPr>
                <a:lvl4pPr marL="1177925" indent="-168275" defTabSz="6731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4pPr>
                <a:lvl5pPr marL="1516063" indent="-168275" defTabSz="6731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5pPr>
                <a:lvl6pPr marL="1973263" indent="-168275" algn="ctr" defTabSz="673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6pPr>
                <a:lvl7pPr marL="2430463" indent="-168275" algn="ctr" defTabSz="673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7pPr>
                <a:lvl8pPr marL="2887663" indent="-168275" algn="ctr" defTabSz="673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8pPr>
                <a:lvl9pPr marL="3344863" indent="-168275" algn="ctr" defTabSz="673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9pPr>
              </a:lstStyle>
              <a:p>
                <a:pPr eaLnBrk="1" hangingPunct="1">
                  <a:defRPr/>
                </a:pPr>
                <a:endParaRPr lang="lt-LT" altLang="lt-LT" sz="2400" b="0" smtClean="0">
                  <a:solidFill>
                    <a:schemeClr val="tx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5612" name="Rectangle 10"/>
              <p:cNvSpPr>
                <a:spLocks noChangeArrowheads="1"/>
              </p:cNvSpPr>
              <p:nvPr/>
            </p:nvSpPr>
            <p:spPr bwMode="auto">
              <a:xfrm>
                <a:off x="4463" y="3829"/>
                <a:ext cx="1809" cy="153"/>
              </a:xfrm>
              <a:prstGeom prst="rect">
                <a:avLst/>
              </a:prstGeom>
              <a:solidFill>
                <a:srgbClr val="DCDA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lIns="67355" tIns="33677" rIns="67355" bIns="33677" anchor="ctr"/>
              <a:lstStyle>
                <a:lvl1pPr defTabSz="6731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1pPr>
                <a:lvl2pPr marL="547688" indent="-211138" defTabSz="6731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2pPr>
                <a:lvl3pPr marL="841375" indent="-168275" defTabSz="6731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3pPr>
                <a:lvl4pPr marL="1177925" indent="-168275" defTabSz="6731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4pPr>
                <a:lvl5pPr marL="1516063" indent="-168275" defTabSz="6731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5pPr>
                <a:lvl6pPr marL="1973263" indent="-168275" algn="ctr" defTabSz="673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6pPr>
                <a:lvl7pPr marL="2430463" indent="-168275" algn="ctr" defTabSz="673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7pPr>
                <a:lvl8pPr marL="2887663" indent="-168275" algn="ctr" defTabSz="673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8pPr>
                <a:lvl9pPr marL="3344863" indent="-168275" algn="ctr" defTabSz="673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9pPr>
              </a:lstStyle>
              <a:p>
                <a:pPr eaLnBrk="1" hangingPunct="1">
                  <a:defRPr/>
                </a:pPr>
                <a:endParaRPr lang="lt-LT" altLang="lt-LT" sz="2400" b="0" smtClean="0">
                  <a:solidFill>
                    <a:schemeClr val="tx1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5608" name="Rectangle 8"/>
            <p:cNvSpPr>
              <a:spLocks/>
            </p:cNvSpPr>
            <p:nvPr userDrawn="1"/>
          </p:nvSpPr>
          <p:spPr bwMode="auto">
            <a:xfrm>
              <a:off x="5457" y="5848"/>
              <a:ext cx="2615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B7985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B798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355" tIns="33677" rIns="67355" bIns="33677">
              <a:spAutoFit/>
            </a:bodyPr>
            <a:lstStyle>
              <a:lvl1pPr defTabSz="673100" eaLnBrk="0" hangingPunct="0">
                <a:tabLst>
                  <a:tab pos="7858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1pPr>
              <a:lvl2pPr marL="336550" defTabSz="673100" eaLnBrk="0" hangingPunct="0">
                <a:tabLst>
                  <a:tab pos="7858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2pPr>
              <a:lvl3pPr marL="673100" defTabSz="673100" eaLnBrk="0" hangingPunct="0">
                <a:tabLst>
                  <a:tab pos="7858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3pPr>
              <a:lvl4pPr marL="1009650" defTabSz="673100" eaLnBrk="0" hangingPunct="0">
                <a:tabLst>
                  <a:tab pos="7858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4pPr>
              <a:lvl5pPr marL="1347788" defTabSz="673100" eaLnBrk="0" hangingPunct="0">
                <a:tabLst>
                  <a:tab pos="7858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5pPr>
              <a:lvl6pPr marL="1804988" algn="ctr" defTabSz="6731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858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6pPr>
              <a:lvl7pPr marL="2262188" algn="ctr" defTabSz="6731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858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7pPr>
              <a:lvl8pPr marL="2719388" algn="ctr" defTabSz="6731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858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8pPr>
              <a:lvl9pPr marL="3176588" algn="ctr" defTabSz="6731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858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9pPr>
            </a:lstStyle>
            <a:p>
              <a:pPr algn="r" eaLnBrk="1" hangingPunct="1">
                <a:defRPr/>
              </a:pPr>
              <a:r>
                <a:rPr lang="pt-BR" altLang="lt-LT" sz="900" smtClean="0">
                  <a:solidFill>
                    <a:schemeClr val="bg2"/>
                  </a:solidFill>
                </a:rPr>
                <a:t>Švietimo kokybės ir regioninės politikos departamentas</a:t>
              </a:r>
              <a:endParaRPr lang="lt-LT" altLang="lt-LT" sz="900" smtClean="0">
                <a:solidFill>
                  <a:schemeClr val="bg2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/>
  <p:hf hdr="0" ftr="0" dt="0"/>
  <p:txStyles>
    <p:titleStyle>
      <a:lvl1pPr algn="l" defTabSz="673100" rtl="0" eaLnBrk="0" fontAlgn="base" hangingPunct="0">
        <a:spcBef>
          <a:spcPts val="150"/>
        </a:spcBef>
        <a:spcAft>
          <a:spcPct val="0"/>
        </a:spcAft>
        <a:defRPr sz="4700">
          <a:solidFill>
            <a:srgbClr val="FFFFFF"/>
          </a:solidFill>
          <a:latin typeface="+mj-lt"/>
          <a:ea typeface="+mj-ea"/>
          <a:cs typeface="+mj-cs"/>
          <a:sym typeface="Segoe UI Bold" panose="020B0802040204020203" pitchFamily="34" charset="0"/>
        </a:defRPr>
      </a:lvl1pPr>
      <a:lvl2pPr algn="l" defTabSz="673100" rtl="0" eaLnBrk="0" fontAlgn="base" hangingPunct="0">
        <a:spcBef>
          <a:spcPts val="150"/>
        </a:spcBef>
        <a:spcAft>
          <a:spcPct val="0"/>
        </a:spcAft>
        <a:defRPr sz="47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panose="020B0802040204020203" pitchFamily="34" charset="0"/>
        </a:defRPr>
      </a:lvl2pPr>
      <a:lvl3pPr algn="l" defTabSz="673100" rtl="0" eaLnBrk="0" fontAlgn="base" hangingPunct="0">
        <a:spcBef>
          <a:spcPts val="150"/>
        </a:spcBef>
        <a:spcAft>
          <a:spcPct val="0"/>
        </a:spcAft>
        <a:defRPr sz="47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panose="020B0802040204020203" pitchFamily="34" charset="0"/>
        </a:defRPr>
      </a:lvl3pPr>
      <a:lvl4pPr algn="l" defTabSz="673100" rtl="0" eaLnBrk="0" fontAlgn="base" hangingPunct="0">
        <a:spcBef>
          <a:spcPts val="150"/>
        </a:spcBef>
        <a:spcAft>
          <a:spcPct val="0"/>
        </a:spcAft>
        <a:defRPr sz="47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panose="020B0802040204020203" pitchFamily="34" charset="0"/>
        </a:defRPr>
      </a:lvl4pPr>
      <a:lvl5pPr algn="l" defTabSz="673100" rtl="0" eaLnBrk="0" fontAlgn="base" hangingPunct="0">
        <a:spcBef>
          <a:spcPts val="150"/>
        </a:spcBef>
        <a:spcAft>
          <a:spcPct val="0"/>
        </a:spcAft>
        <a:defRPr sz="47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panose="020B0802040204020203" pitchFamily="34" charset="0"/>
        </a:defRPr>
      </a:lvl5pPr>
      <a:lvl6pPr marL="457200" algn="l" rtl="0" fontAlgn="base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charset="0"/>
        </a:defRPr>
      </a:lvl6pPr>
      <a:lvl7pPr marL="914400" algn="l" rtl="0" fontAlgn="base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charset="0"/>
        </a:defRPr>
      </a:lvl7pPr>
      <a:lvl8pPr marL="1371600" algn="l" rtl="0" fontAlgn="base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charset="0"/>
        </a:defRPr>
      </a:lvl8pPr>
      <a:lvl9pPr marL="1828800" algn="l" rtl="0" fontAlgn="base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charset="0"/>
        </a:defRPr>
      </a:lvl9pPr>
    </p:titleStyle>
    <p:bodyStyle>
      <a:lvl1pPr marL="639763" indent="-442913" algn="l" defTabSz="673100" rtl="0" eaLnBrk="0" fontAlgn="base" hangingPunct="0">
        <a:spcBef>
          <a:spcPts val="1913"/>
        </a:spcBef>
        <a:spcAft>
          <a:spcPct val="0"/>
        </a:spcAft>
        <a:buSzPct val="125000"/>
        <a:buFont typeface="Segoe UI Bold" panose="020B0802040204020203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Segoe UI Bold" panose="020B0802040204020203" pitchFamily="34" charset="0"/>
        </a:defRPr>
      </a:lvl1pPr>
      <a:lvl2pPr marL="949325" indent="-415925" algn="l" defTabSz="673100" rtl="0" eaLnBrk="0" fontAlgn="base" hangingPunct="0">
        <a:spcBef>
          <a:spcPts val="1913"/>
        </a:spcBef>
        <a:spcAft>
          <a:spcPct val="0"/>
        </a:spcAft>
        <a:buSzPct val="125000"/>
        <a:buFont typeface="Segoe UI Bold" panose="020B0802040204020203" pitchFamily="34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Segoe UI Bold" panose="020B0802040204020203" pitchFamily="34" charset="0"/>
        </a:defRPr>
      </a:lvl2pPr>
      <a:lvl3pPr marL="1250950" indent="-390525" algn="l" defTabSz="673100" rtl="0" eaLnBrk="0" fontAlgn="base" hangingPunct="0">
        <a:spcBef>
          <a:spcPts val="1913"/>
        </a:spcBef>
        <a:spcAft>
          <a:spcPct val="0"/>
        </a:spcAft>
        <a:buSzPct val="125000"/>
        <a:buFont typeface="Segoe UI Bold" panose="020B0802040204020203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Segoe UI Bold" panose="020B0802040204020203" pitchFamily="34" charset="0"/>
        </a:defRPr>
      </a:lvl3pPr>
      <a:lvl4pPr marL="1550988" indent="-363538" algn="l" defTabSz="673100" rtl="0" eaLnBrk="0" fontAlgn="base" hangingPunct="0">
        <a:spcBef>
          <a:spcPts val="1913"/>
        </a:spcBef>
        <a:spcAft>
          <a:spcPct val="0"/>
        </a:spcAft>
        <a:buSzPct val="125000"/>
        <a:buFont typeface="Segoe UI Bold" panose="020B0802040204020203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Segoe UI Bold" panose="020B0802040204020203" pitchFamily="34" charset="0"/>
        </a:defRPr>
      </a:lvl4pPr>
      <a:lvl5pPr marL="1889125" indent="-363538" algn="l" defTabSz="673100" rtl="0" eaLnBrk="0" fontAlgn="base" hangingPunct="0">
        <a:spcBef>
          <a:spcPts val="1913"/>
        </a:spcBef>
        <a:spcAft>
          <a:spcPct val="0"/>
        </a:spcAft>
        <a:buSzPct val="125000"/>
        <a:buFont typeface="Segoe UI Bold" panose="020B0802040204020203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Segoe UI Bold" panose="020B0802040204020203" pitchFamily="34" charset="0"/>
        </a:defRPr>
      </a:lvl5pPr>
      <a:lvl6pPr marL="3021013" indent="-493713" algn="l" rtl="0" fontAlgn="base">
        <a:spcBef>
          <a:spcPts val="2600"/>
        </a:spcBef>
        <a:spcAft>
          <a:spcPct val="0"/>
        </a:spcAft>
        <a:buSzPct val="125000"/>
        <a:buFont typeface="Segoe UI Bold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Segoe UI Bold" charset="0"/>
        </a:defRPr>
      </a:lvl6pPr>
      <a:lvl7pPr marL="3478213" indent="-493713" algn="l" rtl="0" fontAlgn="base">
        <a:spcBef>
          <a:spcPts val="2600"/>
        </a:spcBef>
        <a:spcAft>
          <a:spcPct val="0"/>
        </a:spcAft>
        <a:buSzPct val="125000"/>
        <a:buFont typeface="Segoe UI Bold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Segoe UI Bold" charset="0"/>
        </a:defRPr>
      </a:lvl7pPr>
      <a:lvl8pPr marL="3935413" indent="-493713" algn="l" rtl="0" fontAlgn="base">
        <a:spcBef>
          <a:spcPts val="2600"/>
        </a:spcBef>
        <a:spcAft>
          <a:spcPct val="0"/>
        </a:spcAft>
        <a:buSzPct val="125000"/>
        <a:buFont typeface="Segoe UI Bold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Segoe UI Bold" charset="0"/>
        </a:defRPr>
      </a:lvl8pPr>
      <a:lvl9pPr marL="4392613" indent="-493713" algn="l" rtl="0" fontAlgn="base">
        <a:spcBef>
          <a:spcPts val="2600"/>
        </a:spcBef>
        <a:spcAft>
          <a:spcPct val="0"/>
        </a:spcAft>
        <a:buSzPct val="125000"/>
        <a:buFont typeface="Segoe UI Bold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Segoe UI Bold" charset="0"/>
        </a:defRPr>
      </a:lvl9pPr>
    </p:bodyStyle>
    <p:otherStyle>
      <a:defPPr>
        <a:defRPr lang="lt-L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174129" y="553641"/>
            <a:ext cx="9548068" cy="1464469"/>
          </a:xfrm>
          <a:prstGeom prst="rect">
            <a:avLst/>
          </a:prstGeom>
          <a:solidFill>
            <a:srgbClr val="00B44E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37931725" indent="-37474525" eaLnBrk="0" hangingPunct="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eaLnBrk="0" hangingPunct="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eaLnBrk="0" hangingPunct="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eaLnBrk="0" hangingPunct="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algn="ctr" eaLnBrk="1" hangingPunct="1">
              <a:defRPr/>
            </a:pPr>
            <a:endParaRPr lang="lt-LT" altLang="lt-LT" sz="1828" smtClean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261193" y="98227"/>
            <a:ext cx="401464" cy="3036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109" b="0">
                <a:solidFill>
                  <a:srgbClr val="00AA4E"/>
                </a:solidFill>
                <a:latin typeface="Segoe UI Bold" panose="020B0802040204020203" pitchFamily="34" charset="0"/>
                <a:sym typeface="Segoe UI Bold" panose="020B0802040204020203" pitchFamily="34" charset="0"/>
              </a:defRPr>
            </a:lvl1pPr>
          </a:lstStyle>
          <a:p>
            <a:pPr>
              <a:defRPr/>
            </a:pPr>
            <a:fld id="{EA51C1EF-AFA6-4968-83D6-944A48A67E25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1846" y="589360"/>
            <a:ext cx="9422309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>
                <a:sym typeface="Segoe UI Bold" panose="020B0802040204020203" pitchFamily="34" charset="0"/>
              </a:rPr>
              <a:t>Click to edit Master title style</a:t>
            </a: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15" y="678656"/>
            <a:ext cx="188156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055" name="Group 14"/>
          <p:cNvGrpSpPr>
            <a:grpSpLocks/>
          </p:cNvGrpSpPr>
          <p:nvPr userDrawn="1"/>
        </p:nvGrpSpPr>
        <p:grpSpPr bwMode="auto">
          <a:xfrm>
            <a:off x="181385" y="6517557"/>
            <a:ext cx="9579508" cy="231055"/>
            <a:chOff x="150" y="5839"/>
            <a:chExt cx="7922" cy="207"/>
          </a:xfrm>
        </p:grpSpPr>
        <p:grpSp>
          <p:nvGrpSpPr>
            <p:cNvPr id="2056" name="Group 15"/>
            <p:cNvGrpSpPr>
              <a:grpSpLocks/>
            </p:cNvGrpSpPr>
            <p:nvPr userDrawn="1"/>
          </p:nvGrpSpPr>
          <p:grpSpPr bwMode="auto">
            <a:xfrm rot="10800000">
              <a:off x="150" y="5839"/>
              <a:ext cx="7892" cy="45"/>
              <a:chOff x="851" y="3843"/>
              <a:chExt cx="5410" cy="127"/>
            </a:xfrm>
          </p:grpSpPr>
          <p:sp>
            <p:nvSpPr>
              <p:cNvPr id="50192" name="Rectangle 8"/>
              <p:cNvSpPr>
                <a:spLocks noChangeArrowheads="1"/>
              </p:cNvSpPr>
              <p:nvPr/>
            </p:nvSpPr>
            <p:spPr bwMode="auto">
              <a:xfrm>
                <a:off x="852" y="3843"/>
                <a:ext cx="1808" cy="127"/>
              </a:xfrm>
              <a:prstGeom prst="rect">
                <a:avLst/>
              </a:prstGeom>
              <a:solidFill>
                <a:srgbClr val="007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1pPr>
                <a:lvl2pPr marL="742950" indent="-28575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2pPr>
                <a:lvl3pPr marL="1143000" indent="-2286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3pPr>
                <a:lvl4pPr marL="1600200" indent="-2286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4pPr>
                <a:lvl5pPr marL="2057400" indent="-2286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9pPr>
              </a:lstStyle>
              <a:p>
                <a:pPr eaLnBrk="1" hangingPunct="1">
                  <a:defRPr/>
                </a:pPr>
                <a:endParaRPr lang="lt-LT" altLang="lt-LT" sz="2250" b="0" smtClean="0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50193" name="Rectangle 9"/>
              <p:cNvSpPr>
                <a:spLocks noChangeArrowheads="1"/>
              </p:cNvSpPr>
              <p:nvPr/>
            </p:nvSpPr>
            <p:spPr bwMode="auto">
              <a:xfrm>
                <a:off x="2648" y="3843"/>
                <a:ext cx="1808" cy="127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1pPr>
                <a:lvl2pPr marL="742950" indent="-28575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2pPr>
                <a:lvl3pPr marL="1143000" indent="-2286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3pPr>
                <a:lvl4pPr marL="1600200" indent="-2286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4pPr>
                <a:lvl5pPr marL="2057400" indent="-2286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9pPr>
              </a:lstStyle>
              <a:p>
                <a:pPr eaLnBrk="1" hangingPunct="1">
                  <a:defRPr/>
                </a:pPr>
                <a:endParaRPr lang="lt-LT" altLang="lt-LT" sz="2250" b="0" smtClean="0">
                  <a:latin typeface="Verdana" panose="020B0604030504040204" pitchFamily="34" charset="0"/>
                </a:endParaRPr>
              </a:p>
            </p:txBody>
          </p:sp>
          <p:sp>
            <p:nvSpPr>
              <p:cNvPr id="50194" name="Rectangle 10"/>
              <p:cNvSpPr>
                <a:spLocks noChangeArrowheads="1"/>
              </p:cNvSpPr>
              <p:nvPr/>
            </p:nvSpPr>
            <p:spPr bwMode="auto">
              <a:xfrm>
                <a:off x="4455" y="3843"/>
                <a:ext cx="1808" cy="127"/>
              </a:xfrm>
              <a:prstGeom prst="rect">
                <a:avLst/>
              </a:prstGeom>
              <a:solidFill>
                <a:srgbClr val="DCDA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1pPr>
                <a:lvl2pPr marL="742950" indent="-28575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2pPr>
                <a:lvl3pPr marL="1143000" indent="-2286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3pPr>
                <a:lvl4pPr marL="1600200" indent="-2286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4pPr>
                <a:lvl5pPr marL="2057400" indent="-2286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9pPr>
              </a:lstStyle>
              <a:p>
                <a:pPr eaLnBrk="1" hangingPunct="1">
                  <a:defRPr/>
                </a:pPr>
                <a:endParaRPr lang="lt-LT" altLang="lt-LT" sz="2250" b="0" smtClean="0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50195" name="Rectangle 19"/>
            <p:cNvSpPr>
              <a:spLocks/>
            </p:cNvSpPr>
            <p:nvPr userDrawn="1"/>
          </p:nvSpPr>
          <p:spPr bwMode="auto">
            <a:xfrm>
              <a:off x="5540" y="5847"/>
              <a:ext cx="2532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B7985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B798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tabLst>
                  <a:tab pos="1066800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1pPr>
              <a:lvl2pPr eaLnBrk="0" hangingPunct="0">
                <a:tabLst>
                  <a:tab pos="1066800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2pPr>
              <a:lvl3pPr eaLnBrk="0" hangingPunct="0">
                <a:tabLst>
                  <a:tab pos="1066800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3pPr>
              <a:lvl4pPr eaLnBrk="0" hangingPunct="0">
                <a:tabLst>
                  <a:tab pos="1066800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4pPr>
              <a:lvl5pPr eaLnBrk="0" hangingPunct="0">
                <a:tabLst>
                  <a:tab pos="1066800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5pPr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6800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6800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6800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6800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9pPr>
            </a:lstStyle>
            <a:p>
              <a:pPr algn="r" eaLnBrk="1" hangingPunct="1">
                <a:defRPr/>
              </a:pPr>
              <a:r>
                <a:rPr lang="pt-BR" altLang="lt-LT" sz="844" smtClean="0">
                  <a:solidFill>
                    <a:srgbClr val="808080"/>
                  </a:solidFill>
                </a:rPr>
                <a:t>Švietimo kokybės ir regioninės politikos departamentas</a:t>
              </a:r>
              <a:endParaRPr lang="lt-LT" altLang="lt-LT" sz="844" smtClean="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17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hf hdr="0" ftr="0" dt="0"/>
  <p:txStyles>
    <p:titleStyle>
      <a:lvl1pPr algn="l" rtl="0" eaLnBrk="0" fontAlgn="base" hangingPunct="0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+mj-lt"/>
          <a:ea typeface="+mj-ea"/>
          <a:cs typeface="+mj-cs"/>
          <a:sym typeface="Segoe UI Bold" panose="020B0802040204020203" pitchFamily="34" charset="0"/>
        </a:defRPr>
      </a:lvl1pPr>
      <a:lvl2pPr algn="l" rtl="0" eaLnBrk="0" fontAlgn="base" hangingPunct="0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panose="020B0802040204020203" pitchFamily="34" charset="0"/>
        </a:defRPr>
      </a:lvl2pPr>
      <a:lvl3pPr algn="l" rtl="0" eaLnBrk="0" fontAlgn="base" hangingPunct="0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panose="020B0802040204020203" pitchFamily="34" charset="0"/>
        </a:defRPr>
      </a:lvl3pPr>
      <a:lvl4pPr algn="l" rtl="0" eaLnBrk="0" fontAlgn="base" hangingPunct="0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panose="020B0802040204020203" pitchFamily="34" charset="0"/>
        </a:defRPr>
      </a:lvl4pPr>
      <a:lvl5pPr algn="l" rtl="0" eaLnBrk="0" fontAlgn="base" hangingPunct="0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panose="020B0802040204020203" pitchFamily="34" charset="0"/>
        </a:defRPr>
      </a:lvl5pPr>
      <a:lvl6pPr marL="321457" algn="l" rtl="0" fontAlgn="base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charset="0"/>
        </a:defRPr>
      </a:lvl6pPr>
      <a:lvl7pPr marL="642915" algn="l" rtl="0" fontAlgn="base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charset="0"/>
        </a:defRPr>
      </a:lvl7pPr>
      <a:lvl8pPr marL="964372" algn="l" rtl="0" fontAlgn="base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charset="0"/>
        </a:defRPr>
      </a:lvl8pPr>
      <a:lvl9pPr marL="1285829" algn="l" rtl="0" fontAlgn="base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charset="0"/>
        </a:defRPr>
      </a:lvl9pPr>
    </p:titleStyle>
    <p:bodyStyle>
      <a:lvl1pPr marL="646264" indent="-423029" algn="l" rtl="0" eaLnBrk="0" fontAlgn="base" hangingPunct="0">
        <a:spcBef>
          <a:spcPts val="1828"/>
        </a:spcBef>
        <a:spcAft>
          <a:spcPct val="0"/>
        </a:spcAft>
        <a:buSzPct val="176000"/>
        <a:buChar char="•"/>
        <a:defRPr sz="1969" b="1">
          <a:solidFill>
            <a:schemeClr val="tx1"/>
          </a:solidFill>
          <a:latin typeface="+mn-lt"/>
          <a:ea typeface="+mn-ea"/>
          <a:cs typeface="+mn-cs"/>
          <a:sym typeface="Helvetica Neue" pitchFamily="-84" charset="0"/>
        </a:defRPr>
      </a:lvl1pPr>
      <a:lvl2pPr marL="942049" indent="-397357" algn="l" rtl="0" eaLnBrk="0" fontAlgn="base" hangingPunct="0">
        <a:spcBef>
          <a:spcPts val="1828"/>
        </a:spcBef>
        <a:spcAft>
          <a:spcPct val="0"/>
        </a:spcAft>
        <a:buSzPct val="176000"/>
        <a:buChar char="•"/>
        <a:defRPr sz="1828" b="1">
          <a:solidFill>
            <a:schemeClr val="tx1"/>
          </a:solidFill>
          <a:latin typeface="+mn-lt"/>
          <a:ea typeface="+mn-ea"/>
          <a:cs typeface="+mn-cs"/>
          <a:sym typeface="Helvetica Neue" pitchFamily="-84" charset="0"/>
        </a:defRPr>
      </a:lvl2pPr>
      <a:lvl3pPr marL="1230021" indent="-372801" algn="l" rtl="0" eaLnBrk="0" fontAlgn="base" hangingPunct="0">
        <a:spcBef>
          <a:spcPts val="1828"/>
        </a:spcBef>
        <a:spcAft>
          <a:spcPct val="0"/>
        </a:spcAft>
        <a:buSzPct val="176000"/>
        <a:buChar char="•"/>
        <a:defRPr sz="1687" b="1">
          <a:solidFill>
            <a:schemeClr val="tx1"/>
          </a:solidFill>
          <a:latin typeface="+mn-lt"/>
          <a:ea typeface="+mn-ea"/>
          <a:cs typeface="+mn-cs"/>
          <a:sym typeface="Helvetica Neue" pitchFamily="-84" charset="0"/>
        </a:defRPr>
      </a:lvl3pPr>
      <a:lvl4pPr marL="1516877" indent="-347130" algn="l" rtl="0" eaLnBrk="0" fontAlgn="base" hangingPunct="0">
        <a:spcBef>
          <a:spcPts val="1828"/>
        </a:spcBef>
        <a:spcAft>
          <a:spcPct val="0"/>
        </a:spcAft>
        <a:buSzPct val="176000"/>
        <a:buChar char="•"/>
        <a:defRPr sz="1547" b="1">
          <a:solidFill>
            <a:schemeClr val="tx1"/>
          </a:solidFill>
          <a:latin typeface="+mn-lt"/>
          <a:ea typeface="+mn-ea"/>
          <a:cs typeface="+mn-cs"/>
          <a:sym typeface="Helvetica Neue" pitchFamily="-84" charset="0"/>
        </a:defRPr>
      </a:lvl4pPr>
      <a:lvl5pPr marL="1838334" indent="-347130" algn="l" rtl="0" eaLnBrk="0" fontAlgn="base" hangingPunct="0">
        <a:spcBef>
          <a:spcPts val="1828"/>
        </a:spcBef>
        <a:spcAft>
          <a:spcPct val="0"/>
        </a:spcAft>
        <a:buSzPct val="176000"/>
        <a:buChar char="•"/>
        <a:defRPr sz="1547" b="1">
          <a:solidFill>
            <a:schemeClr val="tx1"/>
          </a:solidFill>
          <a:latin typeface="+mn-lt"/>
          <a:ea typeface="+mn-ea"/>
          <a:cs typeface="+mn-cs"/>
          <a:sym typeface="Helvetica Neue" pitchFamily="-84" charset="0"/>
        </a:defRPr>
      </a:lvl5pPr>
      <a:lvl6pPr marL="2159792" indent="-347130" algn="l" rtl="0" fontAlgn="base">
        <a:spcBef>
          <a:spcPts val="1828"/>
        </a:spcBef>
        <a:spcAft>
          <a:spcPct val="0"/>
        </a:spcAft>
        <a:buSzPct val="176000"/>
        <a:buChar char="•"/>
        <a:defRPr sz="1547" b="1">
          <a:solidFill>
            <a:schemeClr val="tx1"/>
          </a:solidFill>
          <a:latin typeface="+mn-lt"/>
          <a:ea typeface="+mn-ea"/>
          <a:cs typeface="+mn-cs"/>
          <a:sym typeface="Helvetica Neue" pitchFamily="-84" charset="0"/>
        </a:defRPr>
      </a:lvl6pPr>
      <a:lvl7pPr marL="2481249" indent="-347130" algn="l" rtl="0" fontAlgn="base">
        <a:spcBef>
          <a:spcPts val="1828"/>
        </a:spcBef>
        <a:spcAft>
          <a:spcPct val="0"/>
        </a:spcAft>
        <a:buSzPct val="176000"/>
        <a:buChar char="•"/>
        <a:defRPr sz="1547" b="1">
          <a:solidFill>
            <a:schemeClr val="tx1"/>
          </a:solidFill>
          <a:latin typeface="+mn-lt"/>
          <a:ea typeface="+mn-ea"/>
          <a:cs typeface="+mn-cs"/>
          <a:sym typeface="Helvetica Neue" pitchFamily="-84" charset="0"/>
        </a:defRPr>
      </a:lvl7pPr>
      <a:lvl8pPr marL="2802706" indent="-347130" algn="l" rtl="0" fontAlgn="base">
        <a:spcBef>
          <a:spcPts val="1828"/>
        </a:spcBef>
        <a:spcAft>
          <a:spcPct val="0"/>
        </a:spcAft>
        <a:buSzPct val="176000"/>
        <a:buChar char="•"/>
        <a:defRPr sz="1547" b="1">
          <a:solidFill>
            <a:schemeClr val="tx1"/>
          </a:solidFill>
          <a:latin typeface="+mn-lt"/>
          <a:ea typeface="+mn-ea"/>
          <a:cs typeface="+mn-cs"/>
          <a:sym typeface="Helvetica Neue" pitchFamily="-84" charset="0"/>
        </a:defRPr>
      </a:lvl8pPr>
      <a:lvl9pPr marL="3124164" indent="-347130" algn="l" rtl="0" fontAlgn="base">
        <a:spcBef>
          <a:spcPts val="1828"/>
        </a:spcBef>
        <a:spcAft>
          <a:spcPct val="0"/>
        </a:spcAft>
        <a:buSzPct val="176000"/>
        <a:buChar char="•"/>
        <a:defRPr sz="1547" b="1">
          <a:solidFill>
            <a:schemeClr val="tx1"/>
          </a:solidFill>
          <a:latin typeface="+mn-lt"/>
          <a:ea typeface="+mn-ea"/>
          <a:cs typeface="+mn-cs"/>
          <a:sym typeface="Helvetica Neue" pitchFamily="-84" charset="0"/>
        </a:defRPr>
      </a:lvl9pPr>
    </p:bodyStyle>
    <p:otherStyle>
      <a:defPPr>
        <a:defRPr lang="lt-LT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174129" y="553641"/>
            <a:ext cx="9548068" cy="1464469"/>
          </a:xfrm>
          <a:prstGeom prst="rect">
            <a:avLst/>
          </a:prstGeom>
          <a:solidFill>
            <a:srgbClr val="00B44E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37931725" indent="-37474525" eaLnBrk="0" hangingPunct="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eaLnBrk="0" hangingPunct="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eaLnBrk="0" hangingPunct="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eaLnBrk="0" hangingPunct="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algn="ctr" eaLnBrk="1" hangingPunct="1">
              <a:defRPr/>
            </a:pPr>
            <a:endParaRPr lang="lt-LT" altLang="lt-LT" sz="1828" smtClean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261193" y="98227"/>
            <a:ext cx="401464" cy="3036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109" b="0">
                <a:solidFill>
                  <a:srgbClr val="00AA4E"/>
                </a:solidFill>
                <a:latin typeface="Segoe UI Bold" panose="020B0802040204020203" pitchFamily="34" charset="0"/>
                <a:sym typeface="Segoe UI Bold" panose="020B0802040204020203" pitchFamily="34" charset="0"/>
              </a:defRPr>
            </a:lvl1pPr>
          </a:lstStyle>
          <a:p>
            <a:pPr>
              <a:defRPr/>
            </a:pPr>
            <a:fld id="{EA51C1EF-AFA6-4968-83D6-944A48A67E25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1846" y="589360"/>
            <a:ext cx="9422309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>
                <a:sym typeface="Segoe UI Bold" panose="020B0802040204020203" pitchFamily="34" charset="0"/>
              </a:rPr>
              <a:t>Click to edit Master title style</a:t>
            </a: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15" y="678656"/>
            <a:ext cx="188156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055" name="Group 14"/>
          <p:cNvGrpSpPr>
            <a:grpSpLocks/>
          </p:cNvGrpSpPr>
          <p:nvPr userDrawn="1"/>
        </p:nvGrpSpPr>
        <p:grpSpPr bwMode="auto">
          <a:xfrm>
            <a:off x="181385" y="6517557"/>
            <a:ext cx="9579508" cy="231055"/>
            <a:chOff x="150" y="5839"/>
            <a:chExt cx="7922" cy="207"/>
          </a:xfrm>
        </p:grpSpPr>
        <p:grpSp>
          <p:nvGrpSpPr>
            <p:cNvPr id="2056" name="Group 15"/>
            <p:cNvGrpSpPr>
              <a:grpSpLocks/>
            </p:cNvGrpSpPr>
            <p:nvPr userDrawn="1"/>
          </p:nvGrpSpPr>
          <p:grpSpPr bwMode="auto">
            <a:xfrm rot="10800000">
              <a:off x="150" y="5839"/>
              <a:ext cx="7892" cy="45"/>
              <a:chOff x="851" y="3843"/>
              <a:chExt cx="5410" cy="127"/>
            </a:xfrm>
          </p:grpSpPr>
          <p:sp>
            <p:nvSpPr>
              <p:cNvPr id="50192" name="Rectangle 8"/>
              <p:cNvSpPr>
                <a:spLocks noChangeArrowheads="1"/>
              </p:cNvSpPr>
              <p:nvPr/>
            </p:nvSpPr>
            <p:spPr bwMode="auto">
              <a:xfrm>
                <a:off x="852" y="3843"/>
                <a:ext cx="1808" cy="127"/>
              </a:xfrm>
              <a:prstGeom prst="rect">
                <a:avLst/>
              </a:prstGeom>
              <a:solidFill>
                <a:srgbClr val="007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1pPr>
                <a:lvl2pPr marL="742950" indent="-28575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2pPr>
                <a:lvl3pPr marL="1143000" indent="-2286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3pPr>
                <a:lvl4pPr marL="1600200" indent="-2286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4pPr>
                <a:lvl5pPr marL="2057400" indent="-2286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9pPr>
              </a:lstStyle>
              <a:p>
                <a:pPr eaLnBrk="1" hangingPunct="1">
                  <a:defRPr/>
                </a:pPr>
                <a:endParaRPr lang="lt-LT" altLang="lt-LT" sz="2250" b="0" smtClean="0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50193" name="Rectangle 9"/>
              <p:cNvSpPr>
                <a:spLocks noChangeArrowheads="1"/>
              </p:cNvSpPr>
              <p:nvPr/>
            </p:nvSpPr>
            <p:spPr bwMode="auto">
              <a:xfrm>
                <a:off x="2648" y="3843"/>
                <a:ext cx="1808" cy="127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1pPr>
                <a:lvl2pPr marL="742950" indent="-28575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2pPr>
                <a:lvl3pPr marL="1143000" indent="-2286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3pPr>
                <a:lvl4pPr marL="1600200" indent="-2286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4pPr>
                <a:lvl5pPr marL="2057400" indent="-2286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9pPr>
              </a:lstStyle>
              <a:p>
                <a:pPr eaLnBrk="1" hangingPunct="1">
                  <a:defRPr/>
                </a:pPr>
                <a:endParaRPr lang="lt-LT" altLang="lt-LT" sz="2250" b="0" smtClean="0">
                  <a:latin typeface="Verdana" panose="020B0604030504040204" pitchFamily="34" charset="0"/>
                </a:endParaRPr>
              </a:p>
            </p:txBody>
          </p:sp>
          <p:sp>
            <p:nvSpPr>
              <p:cNvPr id="50194" name="Rectangle 10"/>
              <p:cNvSpPr>
                <a:spLocks noChangeArrowheads="1"/>
              </p:cNvSpPr>
              <p:nvPr/>
            </p:nvSpPr>
            <p:spPr bwMode="auto">
              <a:xfrm>
                <a:off x="4455" y="3843"/>
                <a:ext cx="1808" cy="127"/>
              </a:xfrm>
              <a:prstGeom prst="rect">
                <a:avLst/>
              </a:prstGeom>
              <a:solidFill>
                <a:srgbClr val="DCDA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1pPr>
                <a:lvl2pPr marL="742950" indent="-28575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2pPr>
                <a:lvl3pPr marL="1143000" indent="-2286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3pPr>
                <a:lvl4pPr marL="1600200" indent="-2286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4pPr>
                <a:lvl5pPr marL="2057400" indent="-228600" eaLnBrk="0" hangingPunct="0"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6B7985"/>
                    </a:solidFill>
                    <a:latin typeface="Helvetica Neue" pitchFamily="-84" charset="0"/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 Neue" pitchFamily="-84" charset="0"/>
                  </a:defRPr>
                </a:lvl9pPr>
              </a:lstStyle>
              <a:p>
                <a:pPr eaLnBrk="1" hangingPunct="1">
                  <a:defRPr/>
                </a:pPr>
                <a:endParaRPr lang="lt-LT" altLang="lt-LT" sz="2250" b="0" smtClean="0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50195" name="Rectangle 19"/>
            <p:cNvSpPr>
              <a:spLocks/>
            </p:cNvSpPr>
            <p:nvPr userDrawn="1"/>
          </p:nvSpPr>
          <p:spPr bwMode="auto">
            <a:xfrm>
              <a:off x="5540" y="5847"/>
              <a:ext cx="2532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B7985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B798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tabLst>
                  <a:tab pos="1066800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1pPr>
              <a:lvl2pPr eaLnBrk="0" hangingPunct="0">
                <a:tabLst>
                  <a:tab pos="1066800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2pPr>
              <a:lvl3pPr eaLnBrk="0" hangingPunct="0">
                <a:tabLst>
                  <a:tab pos="1066800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3pPr>
              <a:lvl4pPr eaLnBrk="0" hangingPunct="0">
                <a:tabLst>
                  <a:tab pos="1066800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4pPr>
              <a:lvl5pPr eaLnBrk="0" hangingPunct="0">
                <a:tabLst>
                  <a:tab pos="1066800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5pPr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6800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6800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6800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6800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9pPr>
            </a:lstStyle>
            <a:p>
              <a:pPr algn="r" eaLnBrk="1" hangingPunct="1">
                <a:defRPr/>
              </a:pPr>
              <a:r>
                <a:rPr lang="pt-BR" altLang="lt-LT" sz="844" smtClean="0">
                  <a:solidFill>
                    <a:srgbClr val="808080"/>
                  </a:solidFill>
                </a:rPr>
                <a:t>Švietimo kokybės ir regioninės politikos departamentas</a:t>
              </a:r>
              <a:endParaRPr lang="lt-LT" altLang="lt-LT" sz="844" smtClean="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5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/>
  <p:hf hdr="0" ftr="0" dt="0"/>
  <p:txStyles>
    <p:titleStyle>
      <a:lvl1pPr algn="l" rtl="0" eaLnBrk="0" fontAlgn="base" hangingPunct="0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+mj-lt"/>
          <a:ea typeface="+mj-ea"/>
          <a:cs typeface="+mj-cs"/>
          <a:sym typeface="Segoe UI Bold" panose="020B0802040204020203" pitchFamily="34" charset="0"/>
        </a:defRPr>
      </a:lvl1pPr>
      <a:lvl2pPr algn="l" rtl="0" eaLnBrk="0" fontAlgn="base" hangingPunct="0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panose="020B0802040204020203" pitchFamily="34" charset="0"/>
        </a:defRPr>
      </a:lvl2pPr>
      <a:lvl3pPr algn="l" rtl="0" eaLnBrk="0" fontAlgn="base" hangingPunct="0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panose="020B0802040204020203" pitchFamily="34" charset="0"/>
        </a:defRPr>
      </a:lvl3pPr>
      <a:lvl4pPr algn="l" rtl="0" eaLnBrk="0" fontAlgn="base" hangingPunct="0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panose="020B0802040204020203" pitchFamily="34" charset="0"/>
        </a:defRPr>
      </a:lvl4pPr>
      <a:lvl5pPr algn="l" rtl="0" eaLnBrk="0" fontAlgn="base" hangingPunct="0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panose="020B0802040204020203" pitchFamily="34" charset="0"/>
        </a:defRPr>
      </a:lvl5pPr>
      <a:lvl6pPr marL="321457" algn="l" rtl="0" fontAlgn="base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charset="0"/>
        </a:defRPr>
      </a:lvl6pPr>
      <a:lvl7pPr marL="642915" algn="l" rtl="0" fontAlgn="base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charset="0"/>
        </a:defRPr>
      </a:lvl7pPr>
      <a:lvl8pPr marL="964372" algn="l" rtl="0" fontAlgn="base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charset="0"/>
        </a:defRPr>
      </a:lvl8pPr>
      <a:lvl9pPr marL="1285829" algn="l" rtl="0" fontAlgn="base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Segoe UI Bold" charset="0"/>
          <a:ea typeface="Arial Unicode MS" pitchFamily="-84" charset="0"/>
          <a:cs typeface="Arial Unicode MS" pitchFamily="-84" charset="0"/>
          <a:sym typeface="Segoe UI Bold" charset="0"/>
        </a:defRPr>
      </a:lvl9pPr>
    </p:titleStyle>
    <p:bodyStyle>
      <a:lvl1pPr marL="646264" indent="-423029" algn="l" rtl="0" eaLnBrk="0" fontAlgn="base" hangingPunct="0">
        <a:spcBef>
          <a:spcPts val="1828"/>
        </a:spcBef>
        <a:spcAft>
          <a:spcPct val="0"/>
        </a:spcAft>
        <a:buSzPct val="176000"/>
        <a:buChar char="•"/>
        <a:defRPr sz="1969" b="1">
          <a:solidFill>
            <a:schemeClr val="tx1"/>
          </a:solidFill>
          <a:latin typeface="+mn-lt"/>
          <a:ea typeface="+mn-ea"/>
          <a:cs typeface="+mn-cs"/>
          <a:sym typeface="Helvetica Neue" pitchFamily="-84" charset="0"/>
        </a:defRPr>
      </a:lvl1pPr>
      <a:lvl2pPr marL="942049" indent="-397357" algn="l" rtl="0" eaLnBrk="0" fontAlgn="base" hangingPunct="0">
        <a:spcBef>
          <a:spcPts val="1828"/>
        </a:spcBef>
        <a:spcAft>
          <a:spcPct val="0"/>
        </a:spcAft>
        <a:buSzPct val="176000"/>
        <a:buChar char="•"/>
        <a:defRPr sz="1828" b="1">
          <a:solidFill>
            <a:schemeClr val="tx1"/>
          </a:solidFill>
          <a:latin typeface="+mn-lt"/>
          <a:ea typeface="+mn-ea"/>
          <a:cs typeface="+mn-cs"/>
          <a:sym typeface="Helvetica Neue" pitchFamily="-84" charset="0"/>
        </a:defRPr>
      </a:lvl2pPr>
      <a:lvl3pPr marL="1230021" indent="-372801" algn="l" rtl="0" eaLnBrk="0" fontAlgn="base" hangingPunct="0">
        <a:spcBef>
          <a:spcPts val="1828"/>
        </a:spcBef>
        <a:spcAft>
          <a:spcPct val="0"/>
        </a:spcAft>
        <a:buSzPct val="176000"/>
        <a:buChar char="•"/>
        <a:defRPr sz="1687" b="1">
          <a:solidFill>
            <a:schemeClr val="tx1"/>
          </a:solidFill>
          <a:latin typeface="+mn-lt"/>
          <a:ea typeface="+mn-ea"/>
          <a:cs typeface="+mn-cs"/>
          <a:sym typeface="Helvetica Neue" pitchFamily="-84" charset="0"/>
        </a:defRPr>
      </a:lvl3pPr>
      <a:lvl4pPr marL="1516877" indent="-347130" algn="l" rtl="0" eaLnBrk="0" fontAlgn="base" hangingPunct="0">
        <a:spcBef>
          <a:spcPts val="1828"/>
        </a:spcBef>
        <a:spcAft>
          <a:spcPct val="0"/>
        </a:spcAft>
        <a:buSzPct val="176000"/>
        <a:buChar char="•"/>
        <a:defRPr sz="1547" b="1">
          <a:solidFill>
            <a:schemeClr val="tx1"/>
          </a:solidFill>
          <a:latin typeface="+mn-lt"/>
          <a:ea typeface="+mn-ea"/>
          <a:cs typeface="+mn-cs"/>
          <a:sym typeface="Helvetica Neue" pitchFamily="-84" charset="0"/>
        </a:defRPr>
      </a:lvl4pPr>
      <a:lvl5pPr marL="1838334" indent="-347130" algn="l" rtl="0" eaLnBrk="0" fontAlgn="base" hangingPunct="0">
        <a:spcBef>
          <a:spcPts val="1828"/>
        </a:spcBef>
        <a:spcAft>
          <a:spcPct val="0"/>
        </a:spcAft>
        <a:buSzPct val="176000"/>
        <a:buChar char="•"/>
        <a:defRPr sz="1547" b="1">
          <a:solidFill>
            <a:schemeClr val="tx1"/>
          </a:solidFill>
          <a:latin typeface="+mn-lt"/>
          <a:ea typeface="+mn-ea"/>
          <a:cs typeface="+mn-cs"/>
          <a:sym typeface="Helvetica Neue" pitchFamily="-84" charset="0"/>
        </a:defRPr>
      </a:lvl5pPr>
      <a:lvl6pPr marL="2159792" indent="-347130" algn="l" rtl="0" fontAlgn="base">
        <a:spcBef>
          <a:spcPts val="1828"/>
        </a:spcBef>
        <a:spcAft>
          <a:spcPct val="0"/>
        </a:spcAft>
        <a:buSzPct val="176000"/>
        <a:buChar char="•"/>
        <a:defRPr sz="1547" b="1">
          <a:solidFill>
            <a:schemeClr val="tx1"/>
          </a:solidFill>
          <a:latin typeface="+mn-lt"/>
          <a:ea typeface="+mn-ea"/>
          <a:cs typeface="+mn-cs"/>
          <a:sym typeface="Helvetica Neue" pitchFamily="-84" charset="0"/>
        </a:defRPr>
      </a:lvl6pPr>
      <a:lvl7pPr marL="2481249" indent="-347130" algn="l" rtl="0" fontAlgn="base">
        <a:spcBef>
          <a:spcPts val="1828"/>
        </a:spcBef>
        <a:spcAft>
          <a:spcPct val="0"/>
        </a:spcAft>
        <a:buSzPct val="176000"/>
        <a:buChar char="•"/>
        <a:defRPr sz="1547" b="1">
          <a:solidFill>
            <a:schemeClr val="tx1"/>
          </a:solidFill>
          <a:latin typeface="+mn-lt"/>
          <a:ea typeface="+mn-ea"/>
          <a:cs typeface="+mn-cs"/>
          <a:sym typeface="Helvetica Neue" pitchFamily="-84" charset="0"/>
        </a:defRPr>
      </a:lvl7pPr>
      <a:lvl8pPr marL="2802706" indent="-347130" algn="l" rtl="0" fontAlgn="base">
        <a:spcBef>
          <a:spcPts val="1828"/>
        </a:spcBef>
        <a:spcAft>
          <a:spcPct val="0"/>
        </a:spcAft>
        <a:buSzPct val="176000"/>
        <a:buChar char="•"/>
        <a:defRPr sz="1547" b="1">
          <a:solidFill>
            <a:schemeClr val="tx1"/>
          </a:solidFill>
          <a:latin typeface="+mn-lt"/>
          <a:ea typeface="+mn-ea"/>
          <a:cs typeface="+mn-cs"/>
          <a:sym typeface="Helvetica Neue" pitchFamily="-84" charset="0"/>
        </a:defRPr>
      </a:lvl8pPr>
      <a:lvl9pPr marL="3124164" indent="-347130" algn="l" rtl="0" fontAlgn="base">
        <a:spcBef>
          <a:spcPts val="1828"/>
        </a:spcBef>
        <a:spcAft>
          <a:spcPct val="0"/>
        </a:spcAft>
        <a:buSzPct val="176000"/>
        <a:buChar char="•"/>
        <a:defRPr sz="1547" b="1">
          <a:solidFill>
            <a:schemeClr val="tx1"/>
          </a:solidFill>
          <a:latin typeface="+mn-lt"/>
          <a:ea typeface="+mn-ea"/>
          <a:cs typeface="+mn-cs"/>
          <a:sym typeface="Helvetica Neue" pitchFamily="-84" charset="0"/>
        </a:defRPr>
      </a:lvl9pPr>
    </p:bodyStyle>
    <p:otherStyle>
      <a:defPPr>
        <a:defRPr lang="lt-LT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173700" y="554039"/>
            <a:ext cx="9548283" cy="1463675"/>
          </a:xfrm>
          <a:prstGeom prst="rect">
            <a:avLst/>
          </a:prstGeom>
          <a:solidFill>
            <a:srgbClr val="00B44E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algn="l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663650" indent="-26342975" algn="l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6345813" indent="-35702875" algn="l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lt-LT" altLang="lt-LT" sz="1800" smtClean="0">
              <a:solidFill>
                <a:srgbClr val="6B7985"/>
              </a:solidFill>
              <a:latin typeface="Helvetica Neue" pitchFamily="-84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261408" y="98426"/>
            <a:ext cx="40071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4277" tIns="32139" rIns="64277" bIns="32139" numCol="1" anchor="ctr" anchorCtr="0" compatLnSpc="1">
            <a:prstTxWarp prst="textNoShape">
              <a:avLst/>
            </a:prstTxWarp>
          </a:bodyPr>
          <a:lstStyle>
            <a:lvl1pPr algn="l" defTabSz="642938" eaLnBrk="1" hangingPunct="1">
              <a:defRPr sz="2100" b="0">
                <a:solidFill>
                  <a:srgbClr val="00AA4E"/>
                </a:solidFill>
                <a:latin typeface="+mn-lt"/>
                <a:sym typeface="Segoe UI Bold" panose="020B0802040204020203" pitchFamily="34" charset="0"/>
              </a:defRPr>
            </a:lvl1pPr>
          </a:lstStyle>
          <a:p>
            <a:pPr>
              <a:defRPr/>
            </a:pPr>
            <a:fld id="{527F5E9E-F99A-40C6-87E7-6F9464902D3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1854" y="2116139"/>
            <a:ext cx="945197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09" tIns="35709" rIns="35709" bIns="3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>
                <a:sym typeface="Segoe UI Bold" panose="020B0802040204020203" pitchFamily="34" charset="0"/>
              </a:rPr>
              <a:t>Click to edit Master text styles</a:t>
            </a:r>
          </a:p>
          <a:p>
            <a:pPr lvl="1"/>
            <a:r>
              <a:rPr lang="en-US" altLang="lt-LT" smtClean="0">
                <a:sym typeface="Segoe UI Bold" panose="020B0802040204020203" pitchFamily="34" charset="0"/>
              </a:rPr>
              <a:t>Second level</a:t>
            </a:r>
          </a:p>
          <a:p>
            <a:pPr lvl="2"/>
            <a:r>
              <a:rPr lang="en-US" altLang="lt-LT" smtClean="0">
                <a:sym typeface="Segoe UI Bold" panose="020B0802040204020203" pitchFamily="34" charset="0"/>
              </a:rPr>
              <a:t>Third level</a:t>
            </a:r>
          </a:p>
          <a:p>
            <a:pPr lvl="3"/>
            <a:r>
              <a:rPr lang="en-US" altLang="lt-LT" smtClean="0">
                <a:sym typeface="Segoe UI Bold" panose="020B0802040204020203" pitchFamily="34" charset="0"/>
              </a:rPr>
              <a:t>Fourth level</a:t>
            </a:r>
          </a:p>
          <a:p>
            <a:pPr lvl="4"/>
            <a:r>
              <a:rPr lang="en-US" altLang="lt-LT" smtClean="0">
                <a:sym typeface="Segoe UI Bold" panose="020B0802040204020203" pitchFamily="34" charset="0"/>
              </a:rPr>
              <a:t>Fifth level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2492" y="588964"/>
            <a:ext cx="9421019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>
                <a:sym typeface="Segoe UI Bold" panose="020B0802040204020203" pitchFamily="34" charset="0"/>
              </a:rPr>
              <a:t>Click to edit Master title style</a:t>
            </a:r>
          </a:p>
        </p:txBody>
      </p:sp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925" y="679450"/>
            <a:ext cx="188145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5" name="Rectangle 9"/>
          <p:cNvSpPr>
            <a:spLocks/>
          </p:cNvSpPr>
          <p:nvPr userDrawn="1"/>
        </p:nvSpPr>
        <p:spPr bwMode="auto">
          <a:xfrm>
            <a:off x="5421578" y="6453189"/>
            <a:ext cx="4264289" cy="27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79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B79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 algn="l">
              <a:tabLst>
                <a:tab pos="106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6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6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6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6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lt-LT" altLang="lt-LT" sz="1200" smtClean="0">
                <a:solidFill>
                  <a:srgbClr val="008000"/>
                </a:solidFill>
              </a:rPr>
              <a:t>Švietimo kokybės ir regioninės politikos departamentas</a:t>
            </a:r>
          </a:p>
        </p:txBody>
      </p:sp>
    </p:spTree>
    <p:extLst>
      <p:ext uri="{BB962C8B-B14F-4D97-AF65-F5344CB8AC3E}">
        <p14:creationId xmlns:p14="http://schemas.microsoft.com/office/powerpoint/2010/main" val="125419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ransition/>
  <p:hf hdr="0" ftr="0" dt="0"/>
  <p:txStyles>
    <p:titleStyle>
      <a:lvl1pPr algn="l" defTabSz="642938" rtl="0" eaLnBrk="0" fontAlgn="base" hangingPunct="0">
        <a:spcBef>
          <a:spcPts val="138"/>
        </a:spcBef>
        <a:spcAft>
          <a:spcPct val="0"/>
        </a:spcAft>
        <a:defRPr sz="4500" kern="1200">
          <a:solidFill>
            <a:srgbClr val="FFFFFF"/>
          </a:solidFill>
          <a:latin typeface="+mj-lt"/>
          <a:ea typeface="+mj-ea"/>
          <a:cs typeface="+mj-cs"/>
          <a:sym typeface="Segoe UI Bold" panose="020B0802040204020203" pitchFamily="34" charset="0"/>
        </a:defRPr>
      </a:lvl1pPr>
      <a:lvl2pPr algn="l" defTabSz="642938" rtl="0" eaLnBrk="0" fontAlgn="base" hangingPunct="0">
        <a:spcBef>
          <a:spcPts val="138"/>
        </a:spcBef>
        <a:spcAft>
          <a:spcPct val="0"/>
        </a:spcAft>
        <a:defRPr sz="4500">
          <a:solidFill>
            <a:srgbClr val="FFFFFF"/>
          </a:solidFill>
          <a:latin typeface="Segoe UI Bold" panose="020B0802040204020203" pitchFamily="34" charset="0"/>
          <a:ea typeface="Arial Unicode MS" panose="020B0604020202020204" pitchFamily="34" charset="-128"/>
          <a:cs typeface="Arial Unicode MS" panose="020B0604020202020204" pitchFamily="34" charset="-128"/>
          <a:sym typeface="Segoe UI Bold" panose="020B0802040204020203" pitchFamily="34" charset="0"/>
        </a:defRPr>
      </a:lvl2pPr>
      <a:lvl3pPr algn="l" defTabSz="642938" rtl="0" eaLnBrk="0" fontAlgn="base" hangingPunct="0">
        <a:spcBef>
          <a:spcPts val="138"/>
        </a:spcBef>
        <a:spcAft>
          <a:spcPct val="0"/>
        </a:spcAft>
        <a:defRPr sz="4500">
          <a:solidFill>
            <a:srgbClr val="FFFFFF"/>
          </a:solidFill>
          <a:latin typeface="Segoe UI Bold" panose="020B0802040204020203" pitchFamily="34" charset="0"/>
          <a:ea typeface="Arial Unicode MS" panose="020B0604020202020204" pitchFamily="34" charset="-128"/>
          <a:cs typeface="Arial Unicode MS" panose="020B0604020202020204" pitchFamily="34" charset="-128"/>
          <a:sym typeface="Segoe UI Bold" panose="020B0802040204020203" pitchFamily="34" charset="0"/>
        </a:defRPr>
      </a:lvl3pPr>
      <a:lvl4pPr algn="l" defTabSz="642938" rtl="0" eaLnBrk="0" fontAlgn="base" hangingPunct="0">
        <a:spcBef>
          <a:spcPts val="138"/>
        </a:spcBef>
        <a:spcAft>
          <a:spcPct val="0"/>
        </a:spcAft>
        <a:defRPr sz="4500">
          <a:solidFill>
            <a:srgbClr val="FFFFFF"/>
          </a:solidFill>
          <a:latin typeface="Segoe UI Bold" panose="020B0802040204020203" pitchFamily="34" charset="0"/>
          <a:ea typeface="Arial Unicode MS" panose="020B0604020202020204" pitchFamily="34" charset="-128"/>
          <a:cs typeface="Arial Unicode MS" panose="020B0604020202020204" pitchFamily="34" charset="-128"/>
          <a:sym typeface="Segoe UI Bold" panose="020B0802040204020203" pitchFamily="34" charset="0"/>
        </a:defRPr>
      </a:lvl4pPr>
      <a:lvl5pPr algn="l" defTabSz="642938" rtl="0" eaLnBrk="0" fontAlgn="base" hangingPunct="0">
        <a:spcBef>
          <a:spcPts val="138"/>
        </a:spcBef>
        <a:spcAft>
          <a:spcPct val="0"/>
        </a:spcAft>
        <a:defRPr sz="4500">
          <a:solidFill>
            <a:srgbClr val="FFFFFF"/>
          </a:solidFill>
          <a:latin typeface="Segoe UI Bold" panose="020B0802040204020203" pitchFamily="34" charset="0"/>
          <a:ea typeface="Arial Unicode MS" panose="020B0604020202020204" pitchFamily="34" charset="-128"/>
          <a:cs typeface="Arial Unicode MS" panose="020B0604020202020204" pitchFamily="34" charset="-128"/>
          <a:sym typeface="Segoe UI Bold" panose="020B0802040204020203" pitchFamily="34" charset="0"/>
        </a:defRPr>
      </a:lvl5pPr>
      <a:lvl6pPr marL="457200" algn="l" defTabSz="642938" rtl="0" eaLnBrk="0" fontAlgn="base" hangingPunct="0">
        <a:spcBef>
          <a:spcPts val="138"/>
        </a:spcBef>
        <a:spcAft>
          <a:spcPct val="0"/>
        </a:spcAft>
        <a:defRPr sz="4500">
          <a:solidFill>
            <a:srgbClr val="FFFFFF"/>
          </a:solidFill>
          <a:latin typeface="Segoe UI Bold" panose="020B0802040204020203" pitchFamily="34" charset="0"/>
          <a:ea typeface="Arial Unicode MS" panose="020B0604020202020204" pitchFamily="34" charset="-128"/>
          <a:cs typeface="Arial Unicode MS" panose="020B0604020202020204" pitchFamily="34" charset="-128"/>
          <a:sym typeface="Segoe UI Bold" panose="020B0802040204020203" pitchFamily="34" charset="0"/>
        </a:defRPr>
      </a:lvl6pPr>
      <a:lvl7pPr marL="914400" algn="l" defTabSz="642938" rtl="0" eaLnBrk="0" fontAlgn="base" hangingPunct="0">
        <a:spcBef>
          <a:spcPts val="138"/>
        </a:spcBef>
        <a:spcAft>
          <a:spcPct val="0"/>
        </a:spcAft>
        <a:defRPr sz="4500">
          <a:solidFill>
            <a:srgbClr val="FFFFFF"/>
          </a:solidFill>
          <a:latin typeface="Segoe UI Bold" panose="020B0802040204020203" pitchFamily="34" charset="0"/>
          <a:ea typeface="Arial Unicode MS" panose="020B0604020202020204" pitchFamily="34" charset="-128"/>
          <a:cs typeface="Arial Unicode MS" panose="020B0604020202020204" pitchFamily="34" charset="-128"/>
          <a:sym typeface="Segoe UI Bold" panose="020B0802040204020203" pitchFamily="34" charset="0"/>
        </a:defRPr>
      </a:lvl7pPr>
      <a:lvl8pPr marL="1371600" algn="l" defTabSz="642938" rtl="0" eaLnBrk="0" fontAlgn="base" hangingPunct="0">
        <a:spcBef>
          <a:spcPts val="138"/>
        </a:spcBef>
        <a:spcAft>
          <a:spcPct val="0"/>
        </a:spcAft>
        <a:defRPr sz="4500">
          <a:solidFill>
            <a:srgbClr val="FFFFFF"/>
          </a:solidFill>
          <a:latin typeface="Segoe UI Bold" panose="020B0802040204020203" pitchFamily="34" charset="0"/>
          <a:ea typeface="Arial Unicode MS" panose="020B0604020202020204" pitchFamily="34" charset="-128"/>
          <a:cs typeface="Arial Unicode MS" panose="020B0604020202020204" pitchFamily="34" charset="-128"/>
          <a:sym typeface="Segoe UI Bold" panose="020B0802040204020203" pitchFamily="34" charset="0"/>
        </a:defRPr>
      </a:lvl8pPr>
      <a:lvl9pPr marL="1828800" algn="l" defTabSz="642938" rtl="0" eaLnBrk="0" fontAlgn="base" hangingPunct="0">
        <a:spcBef>
          <a:spcPts val="138"/>
        </a:spcBef>
        <a:spcAft>
          <a:spcPct val="0"/>
        </a:spcAft>
        <a:defRPr sz="4500">
          <a:solidFill>
            <a:srgbClr val="FFFFFF"/>
          </a:solidFill>
          <a:latin typeface="Segoe UI Bold" panose="020B0802040204020203" pitchFamily="34" charset="0"/>
          <a:ea typeface="Arial Unicode MS" panose="020B0604020202020204" pitchFamily="34" charset="-128"/>
          <a:cs typeface="Arial Unicode MS" panose="020B0604020202020204" pitchFamily="34" charset="-128"/>
          <a:sym typeface="Segoe UI Bold" panose="020B0802040204020203" pitchFamily="34" charset="0"/>
        </a:defRPr>
      </a:lvl9pPr>
    </p:titleStyle>
    <p:bodyStyle>
      <a:lvl1pPr marL="611188" indent="-423863" algn="l" defTabSz="642938" rtl="0" eaLnBrk="0" fontAlgn="base" hangingPunct="0">
        <a:spcBef>
          <a:spcPts val="1825"/>
        </a:spcBef>
        <a:spcAft>
          <a:spcPct val="0"/>
        </a:spcAft>
        <a:buSzPct val="125000"/>
        <a:buFont typeface="Segoe UI Bold" panose="020B0802040204020203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Segoe UI Bold" panose="020B0802040204020203" pitchFamily="34" charset="0"/>
        </a:defRPr>
      </a:lvl1pPr>
      <a:lvl2pPr marL="906463" indent="-396875" algn="l" defTabSz="642938" rtl="0" eaLnBrk="0" fontAlgn="base" hangingPunct="0">
        <a:spcBef>
          <a:spcPts val="1825"/>
        </a:spcBef>
        <a:spcAft>
          <a:spcPct val="0"/>
        </a:spcAft>
        <a:buSzPct val="125000"/>
        <a:buFont typeface="Segoe UI Bold" panose="020B0802040204020203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Segoe UI Bold" panose="020B0802040204020203" pitchFamily="34" charset="0"/>
        </a:defRPr>
      </a:lvl2pPr>
      <a:lvl3pPr marL="1193800" indent="-373063" algn="l" defTabSz="642938" rtl="0" eaLnBrk="0" fontAlgn="base" hangingPunct="0">
        <a:spcBef>
          <a:spcPts val="1825"/>
        </a:spcBef>
        <a:spcAft>
          <a:spcPct val="0"/>
        </a:spcAft>
        <a:buSzPct val="125000"/>
        <a:buFont typeface="Segoe UI Bold" panose="020B0802040204020203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  <a:sym typeface="Segoe UI Bold" panose="020B0802040204020203" pitchFamily="34" charset="0"/>
        </a:defRPr>
      </a:lvl3pPr>
      <a:lvl4pPr marL="1481138" indent="-347663" algn="l" defTabSz="642938" rtl="0" eaLnBrk="0" fontAlgn="base" hangingPunct="0">
        <a:spcBef>
          <a:spcPts val="1825"/>
        </a:spcBef>
        <a:spcAft>
          <a:spcPct val="0"/>
        </a:spcAft>
        <a:buSzPct val="125000"/>
        <a:buFont typeface="Segoe UI Bold" panose="020B0802040204020203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  <a:sym typeface="Segoe UI Bold" panose="020B0802040204020203" pitchFamily="34" charset="0"/>
        </a:defRPr>
      </a:lvl4pPr>
      <a:lvl5pPr marL="1803400" indent="-347663" algn="l" defTabSz="642938" rtl="0" eaLnBrk="0" fontAlgn="base" hangingPunct="0">
        <a:spcBef>
          <a:spcPts val="1825"/>
        </a:spcBef>
        <a:spcAft>
          <a:spcPct val="0"/>
        </a:spcAft>
        <a:buSzPct val="125000"/>
        <a:buFont typeface="Segoe UI Bold" panose="020B0802040204020203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  <a:sym typeface="Segoe UI Bold" panose="020B08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4800" b="1" dirty="0" smtClean="0">
                <a:latin typeface="Arial Unicode MS" panose="020B0604020202020204" pitchFamily="34" charset="-128"/>
              </a:rPr>
              <a:t/>
            </a:r>
            <a:br>
              <a:rPr lang="lt-LT" altLang="lt-LT" sz="4800" b="1" dirty="0" smtClean="0">
                <a:latin typeface="Arial Unicode MS" panose="020B0604020202020204" pitchFamily="34" charset="-128"/>
              </a:rPr>
            </a:br>
            <a:r>
              <a:rPr lang="lt-LT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Nauja finansavimo metodika</a:t>
            </a:r>
            <a:r>
              <a:rPr lang="lt-LT" sz="4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sz="4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4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lt-LT" sz="4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būti </a:t>
            </a:r>
            <a:r>
              <a:rPr lang="lt-LT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 nebūti?</a:t>
            </a:r>
            <a:endParaRPr lang="lt-LT" altLang="lt-LT" sz="4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4589463"/>
            <a:ext cx="9393238" cy="1791865"/>
          </a:xfrm>
        </p:spPr>
        <p:txBody>
          <a:bodyPr/>
          <a:lstStyle/>
          <a:p>
            <a:pPr marL="0" indent="0" algn="r" eaLnBrk="1" hangingPunct="1">
              <a:lnSpc>
                <a:spcPct val="42000"/>
              </a:lnSpc>
              <a:spcBef>
                <a:spcPts val="1400"/>
              </a:spcBef>
              <a:buFontTx/>
              <a:buNone/>
              <a:tabLst>
                <a:tab pos="542925" algn="l"/>
              </a:tabLst>
            </a:pPr>
            <a:endParaRPr lang="lt-LT" altLang="lt-LT" b="1" dirty="0">
              <a:latin typeface="Arial" panose="020B0604020202020204" pitchFamily="34" charset="0"/>
            </a:endParaRPr>
          </a:p>
          <a:p>
            <a:pPr marL="0" indent="0" algn="r" eaLnBrk="1" hangingPunct="1">
              <a:lnSpc>
                <a:spcPct val="42000"/>
              </a:lnSpc>
              <a:spcBef>
                <a:spcPts val="1400"/>
              </a:spcBef>
              <a:buFontTx/>
              <a:buNone/>
              <a:tabLst>
                <a:tab pos="736600" algn="l"/>
              </a:tabLst>
            </a:pPr>
            <a:r>
              <a:rPr lang="lt-LT" altLang="lt-LT" sz="2400" dirty="0">
                <a:latin typeface="Arial Unicode MS" panose="020B0604020202020204" pitchFamily="34" charset="-128"/>
              </a:rPr>
              <a:t>Švietimo kokybės ir regioninės politikos departamento direktorius</a:t>
            </a:r>
          </a:p>
          <a:p>
            <a:pPr marL="0" indent="0" algn="r" eaLnBrk="1" hangingPunct="1">
              <a:lnSpc>
                <a:spcPct val="42000"/>
              </a:lnSpc>
              <a:buFontTx/>
              <a:buNone/>
              <a:tabLst>
                <a:tab pos="736600" algn="l"/>
              </a:tabLst>
            </a:pPr>
            <a:r>
              <a:rPr lang="lt-LT" altLang="lt-LT" sz="2400" dirty="0">
                <a:latin typeface="Arial Unicode MS" panose="020B0604020202020204" pitchFamily="34" charset="-128"/>
              </a:rPr>
              <a:t>Aidas </a:t>
            </a:r>
            <a:r>
              <a:rPr lang="lt-LT" altLang="lt-LT" sz="2400" dirty="0" err="1">
                <a:latin typeface="Arial Unicode MS" panose="020B0604020202020204" pitchFamily="34" charset="-128"/>
              </a:rPr>
              <a:t>Aldakauskas</a:t>
            </a:r>
            <a:endParaRPr lang="lt-LT" altLang="lt-LT" sz="2400" dirty="0">
              <a:latin typeface="Arial Unicode MS" panose="020B0604020202020204" pitchFamily="34" charset="-128"/>
            </a:endParaRPr>
          </a:p>
          <a:p>
            <a:pPr marL="0" indent="0" algn="r" eaLnBrk="1" hangingPunct="1">
              <a:lnSpc>
                <a:spcPct val="42000"/>
              </a:lnSpc>
              <a:buFontTx/>
              <a:buNone/>
              <a:tabLst>
                <a:tab pos="736600" algn="l"/>
              </a:tabLst>
            </a:pPr>
            <a:endParaRPr lang="en-US" altLang="lt-LT" sz="2400" dirty="0">
              <a:latin typeface="Arial Unicode MS" panose="020B0604020202020204" pitchFamily="34" charset="-128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tabLst>
                <a:tab pos="542925" algn="l"/>
              </a:tabLst>
            </a:pPr>
            <a:r>
              <a:rPr lang="lt-LT" altLang="lt-LT" sz="2400" dirty="0" smtClean="0">
                <a:latin typeface="Arial Unicode MS" panose="020B0604020202020204" pitchFamily="34" charset="-128"/>
              </a:rPr>
              <a:t>2016-03-18 Raseiniai</a:t>
            </a:r>
            <a:endParaRPr lang="lt-LT" altLang="lt-LT" sz="2400" dirty="0" smtClean="0">
              <a:latin typeface="Arial" panose="020B0604020202020204" pitchFamily="34" charset="0"/>
            </a:endParaRPr>
          </a:p>
        </p:txBody>
      </p:sp>
      <p:sp>
        <p:nvSpPr>
          <p:cNvPr id="5122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lnSpc>
                <a:spcPct val="52000"/>
              </a:lnSpc>
              <a:spcBef>
                <a:spcPts val="1913"/>
              </a:spcBef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lnSpc>
                <a:spcPct val="48000"/>
              </a:lnSpc>
              <a:spcBef>
                <a:spcPts val="1913"/>
              </a:spcBef>
              <a:buChar char="–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lnSpc>
                <a:spcPct val="44000"/>
              </a:lnSpc>
              <a:spcBef>
                <a:spcPts val="1913"/>
              </a:spcBef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lnSpc>
                <a:spcPct val="39000"/>
              </a:lnSpc>
              <a:spcBef>
                <a:spcPts val="1913"/>
              </a:spcBef>
              <a:buChar char="–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lnSpc>
                <a:spcPct val="39000"/>
              </a:lnSpc>
              <a:spcBef>
                <a:spcPts val="1913"/>
              </a:spcBef>
              <a:buChar char="»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lnSpc>
                <a:spcPct val="39000"/>
              </a:lnSpc>
              <a:spcBef>
                <a:spcPts val="1913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lnSpc>
                <a:spcPct val="39000"/>
              </a:lnSpc>
              <a:spcBef>
                <a:spcPts val="1913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lnSpc>
                <a:spcPct val="39000"/>
              </a:lnSpc>
              <a:spcBef>
                <a:spcPts val="1913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lnSpc>
                <a:spcPct val="39000"/>
              </a:lnSpc>
              <a:spcBef>
                <a:spcPts val="1913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CC7665-0D49-4B8E-B29E-F9017AC1D116}" type="slidenum">
              <a:rPr lang="en-US" altLang="lt-LT" sz="2200" smtClean="0">
                <a:solidFill>
                  <a:srgbClr val="00AA4E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5123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lnSpc>
                <a:spcPct val="52000"/>
              </a:lnSpc>
              <a:spcBef>
                <a:spcPts val="1913"/>
              </a:spcBef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lnSpc>
                <a:spcPct val="48000"/>
              </a:lnSpc>
              <a:spcBef>
                <a:spcPts val="1913"/>
              </a:spcBef>
              <a:buChar char="–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lnSpc>
                <a:spcPct val="44000"/>
              </a:lnSpc>
              <a:spcBef>
                <a:spcPts val="1913"/>
              </a:spcBef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65088" indent="-65088" defTabSz="673100">
              <a:lnSpc>
                <a:spcPct val="39000"/>
              </a:lnSpc>
              <a:spcBef>
                <a:spcPts val="1913"/>
              </a:spcBef>
              <a:buChar char="–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65088" indent="-65088" defTabSz="673100">
              <a:lnSpc>
                <a:spcPct val="39000"/>
              </a:lnSpc>
              <a:spcBef>
                <a:spcPts val="1913"/>
              </a:spcBef>
              <a:buChar char="»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522288" indent="-65088" defTabSz="673100" eaLnBrk="0" fontAlgn="base" hangingPunct="0">
              <a:lnSpc>
                <a:spcPct val="39000"/>
              </a:lnSpc>
              <a:spcBef>
                <a:spcPts val="1913"/>
              </a:spcBef>
              <a:spcAft>
                <a:spcPct val="0"/>
              </a:spcAft>
              <a:buChar char="»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979488" indent="-65088" defTabSz="673100" eaLnBrk="0" fontAlgn="base" hangingPunct="0">
              <a:lnSpc>
                <a:spcPct val="39000"/>
              </a:lnSpc>
              <a:spcBef>
                <a:spcPts val="1913"/>
              </a:spcBef>
              <a:spcAft>
                <a:spcPct val="0"/>
              </a:spcAft>
              <a:buChar char="»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1436688" indent="-65088" defTabSz="673100" eaLnBrk="0" fontAlgn="base" hangingPunct="0">
              <a:lnSpc>
                <a:spcPct val="39000"/>
              </a:lnSpc>
              <a:spcBef>
                <a:spcPts val="1913"/>
              </a:spcBef>
              <a:spcAft>
                <a:spcPct val="0"/>
              </a:spcAft>
              <a:buChar char="»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1893888" indent="-65088" defTabSz="673100" eaLnBrk="0" fontAlgn="base" hangingPunct="0">
              <a:lnSpc>
                <a:spcPct val="39000"/>
              </a:lnSpc>
              <a:spcBef>
                <a:spcPts val="1913"/>
              </a:spcBef>
              <a:spcAft>
                <a:spcPct val="0"/>
              </a:spcAft>
              <a:buChar char="»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BA078AB-7262-49FA-8781-CF7726008371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grpSp>
        <p:nvGrpSpPr>
          <p:cNvPr id="5126" name="Group 10"/>
          <p:cNvGrpSpPr>
            <a:grpSpLocks/>
          </p:cNvGrpSpPr>
          <p:nvPr/>
        </p:nvGrpSpPr>
        <p:grpSpPr bwMode="auto">
          <a:xfrm rot="10800000">
            <a:off x="180975" y="4543425"/>
            <a:ext cx="9544050" cy="101600"/>
            <a:chOff x="851" y="3843"/>
            <a:chExt cx="5410" cy="127"/>
          </a:xfrm>
        </p:grpSpPr>
        <p:sp>
          <p:nvSpPr>
            <p:cNvPr id="5127" name="Rectangle 8"/>
            <p:cNvSpPr>
              <a:spLocks noChangeArrowheads="1"/>
            </p:cNvSpPr>
            <p:nvPr/>
          </p:nvSpPr>
          <p:spPr bwMode="auto">
            <a:xfrm>
              <a:off x="851" y="3843"/>
              <a:ext cx="1808" cy="127"/>
            </a:xfrm>
            <a:prstGeom prst="rect">
              <a:avLst/>
            </a:prstGeom>
            <a:solidFill>
              <a:srgbClr val="007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lIns="67355" tIns="33677" rIns="67355" bIns="33677" anchor="ctr"/>
            <a:lstStyle>
              <a:lvl1pPr defTabSz="673100">
                <a:lnSpc>
                  <a:spcPct val="52000"/>
                </a:lnSpc>
                <a:spcBef>
                  <a:spcPts val="1913"/>
                </a:spcBef>
                <a:buChar char="•"/>
                <a:defRPr sz="21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1pPr>
              <a:lvl2pPr marL="547688" indent="-211138" defTabSz="673100">
                <a:lnSpc>
                  <a:spcPct val="48000"/>
                </a:lnSpc>
                <a:spcBef>
                  <a:spcPts val="1913"/>
                </a:spcBef>
                <a:buChar char="–"/>
                <a:defRPr sz="19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2pPr>
              <a:lvl3pPr marL="841375" indent="-168275" defTabSz="673100">
                <a:lnSpc>
                  <a:spcPct val="44000"/>
                </a:lnSpc>
                <a:spcBef>
                  <a:spcPts val="1913"/>
                </a:spcBef>
                <a:buChar char="•"/>
                <a:defRPr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3pPr>
              <a:lvl4pPr marL="1177925" indent="-168275" defTabSz="673100">
                <a:lnSpc>
                  <a:spcPct val="39000"/>
                </a:lnSpc>
                <a:spcBef>
                  <a:spcPts val="1913"/>
                </a:spcBef>
                <a:buChar char="–"/>
                <a:defRPr sz="16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4pPr>
              <a:lvl5pPr marL="1516063" indent="-168275" defTabSz="673100">
                <a:lnSpc>
                  <a:spcPct val="39000"/>
                </a:lnSpc>
                <a:spcBef>
                  <a:spcPts val="1913"/>
                </a:spcBef>
                <a:buChar char="»"/>
                <a:defRPr sz="16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5pPr>
              <a:lvl6pPr marL="1973263" indent="-168275" defTabSz="673100" eaLnBrk="0" fontAlgn="base" hangingPunct="0">
                <a:lnSpc>
                  <a:spcPct val="39000"/>
                </a:lnSpc>
                <a:spcBef>
                  <a:spcPts val="1913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6pPr>
              <a:lvl7pPr marL="2430463" indent="-168275" defTabSz="673100" eaLnBrk="0" fontAlgn="base" hangingPunct="0">
                <a:lnSpc>
                  <a:spcPct val="39000"/>
                </a:lnSpc>
                <a:spcBef>
                  <a:spcPts val="1913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7pPr>
              <a:lvl8pPr marL="2887663" indent="-168275" defTabSz="673100" eaLnBrk="0" fontAlgn="base" hangingPunct="0">
                <a:lnSpc>
                  <a:spcPct val="39000"/>
                </a:lnSpc>
                <a:spcBef>
                  <a:spcPts val="1913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8pPr>
              <a:lvl9pPr marL="3344863" indent="-168275" defTabSz="673100" eaLnBrk="0" fontAlgn="base" hangingPunct="0">
                <a:lnSpc>
                  <a:spcPct val="39000"/>
                </a:lnSpc>
                <a:spcBef>
                  <a:spcPts val="1913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lt-LT" altLang="lt-LT" sz="2400" b="0">
                <a:solidFill>
                  <a:schemeClr val="bg1"/>
                </a:solidFill>
                <a:latin typeface="Verdana" panose="020B0604030504040204" pitchFamily="34" charset="0"/>
                <a:sym typeface="Helvetica Neue" pitchFamily="-84" charset="0"/>
              </a:endParaRPr>
            </a:p>
          </p:txBody>
        </p:sp>
        <p:sp>
          <p:nvSpPr>
            <p:cNvPr id="5128" name="Rectangle 9"/>
            <p:cNvSpPr>
              <a:spLocks noChangeArrowheads="1"/>
            </p:cNvSpPr>
            <p:nvPr/>
          </p:nvSpPr>
          <p:spPr bwMode="auto">
            <a:xfrm>
              <a:off x="2645" y="3843"/>
              <a:ext cx="1808" cy="12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lIns="67355" tIns="33677" rIns="67355" bIns="33677" anchor="ctr"/>
            <a:lstStyle>
              <a:lvl1pPr defTabSz="673100">
                <a:lnSpc>
                  <a:spcPct val="52000"/>
                </a:lnSpc>
                <a:spcBef>
                  <a:spcPts val="1913"/>
                </a:spcBef>
                <a:buChar char="•"/>
                <a:defRPr sz="21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1pPr>
              <a:lvl2pPr marL="547688" indent="-211138" defTabSz="673100">
                <a:lnSpc>
                  <a:spcPct val="48000"/>
                </a:lnSpc>
                <a:spcBef>
                  <a:spcPts val="1913"/>
                </a:spcBef>
                <a:buChar char="–"/>
                <a:defRPr sz="19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2pPr>
              <a:lvl3pPr marL="841375" indent="-168275" defTabSz="673100">
                <a:lnSpc>
                  <a:spcPct val="44000"/>
                </a:lnSpc>
                <a:spcBef>
                  <a:spcPts val="1913"/>
                </a:spcBef>
                <a:buChar char="•"/>
                <a:defRPr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3pPr>
              <a:lvl4pPr marL="1177925" indent="-168275" defTabSz="673100">
                <a:lnSpc>
                  <a:spcPct val="39000"/>
                </a:lnSpc>
                <a:spcBef>
                  <a:spcPts val="1913"/>
                </a:spcBef>
                <a:buChar char="–"/>
                <a:defRPr sz="16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4pPr>
              <a:lvl5pPr marL="1516063" indent="-168275" defTabSz="673100">
                <a:lnSpc>
                  <a:spcPct val="39000"/>
                </a:lnSpc>
                <a:spcBef>
                  <a:spcPts val="1913"/>
                </a:spcBef>
                <a:buChar char="»"/>
                <a:defRPr sz="16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5pPr>
              <a:lvl6pPr marL="1973263" indent="-168275" defTabSz="673100" eaLnBrk="0" fontAlgn="base" hangingPunct="0">
                <a:lnSpc>
                  <a:spcPct val="39000"/>
                </a:lnSpc>
                <a:spcBef>
                  <a:spcPts val="1913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6pPr>
              <a:lvl7pPr marL="2430463" indent="-168275" defTabSz="673100" eaLnBrk="0" fontAlgn="base" hangingPunct="0">
                <a:lnSpc>
                  <a:spcPct val="39000"/>
                </a:lnSpc>
                <a:spcBef>
                  <a:spcPts val="1913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7pPr>
              <a:lvl8pPr marL="2887663" indent="-168275" defTabSz="673100" eaLnBrk="0" fontAlgn="base" hangingPunct="0">
                <a:lnSpc>
                  <a:spcPct val="39000"/>
                </a:lnSpc>
                <a:spcBef>
                  <a:spcPts val="1913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8pPr>
              <a:lvl9pPr marL="3344863" indent="-168275" defTabSz="673100" eaLnBrk="0" fontAlgn="base" hangingPunct="0">
                <a:lnSpc>
                  <a:spcPct val="39000"/>
                </a:lnSpc>
                <a:spcBef>
                  <a:spcPts val="1913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lt-LT" altLang="lt-LT" sz="2400" b="0">
                <a:latin typeface="Verdana" panose="020B0604030504040204" pitchFamily="34" charset="0"/>
                <a:sym typeface="Helvetica Neue" pitchFamily="-84" charset="0"/>
              </a:endParaRPr>
            </a:p>
          </p:txBody>
        </p:sp>
        <p:sp>
          <p:nvSpPr>
            <p:cNvPr id="5129" name="Rectangle 10"/>
            <p:cNvSpPr>
              <a:spLocks noChangeArrowheads="1"/>
            </p:cNvSpPr>
            <p:nvPr/>
          </p:nvSpPr>
          <p:spPr bwMode="auto">
            <a:xfrm>
              <a:off x="4453" y="3843"/>
              <a:ext cx="1808" cy="127"/>
            </a:xfrm>
            <a:prstGeom prst="rect">
              <a:avLst/>
            </a:prstGeom>
            <a:solidFill>
              <a:srgbClr val="DCDA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lIns="67355" tIns="33677" rIns="67355" bIns="33677" anchor="ctr"/>
            <a:lstStyle>
              <a:lvl1pPr defTabSz="673100">
                <a:lnSpc>
                  <a:spcPct val="52000"/>
                </a:lnSpc>
                <a:spcBef>
                  <a:spcPts val="1913"/>
                </a:spcBef>
                <a:buChar char="•"/>
                <a:defRPr sz="21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1pPr>
              <a:lvl2pPr marL="547688" indent="-211138" defTabSz="673100">
                <a:lnSpc>
                  <a:spcPct val="48000"/>
                </a:lnSpc>
                <a:spcBef>
                  <a:spcPts val="1913"/>
                </a:spcBef>
                <a:buChar char="–"/>
                <a:defRPr sz="19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2pPr>
              <a:lvl3pPr marL="841375" indent="-168275" defTabSz="673100">
                <a:lnSpc>
                  <a:spcPct val="44000"/>
                </a:lnSpc>
                <a:spcBef>
                  <a:spcPts val="1913"/>
                </a:spcBef>
                <a:buChar char="•"/>
                <a:defRPr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3pPr>
              <a:lvl4pPr marL="1177925" indent="-168275" defTabSz="673100">
                <a:lnSpc>
                  <a:spcPct val="39000"/>
                </a:lnSpc>
                <a:spcBef>
                  <a:spcPts val="1913"/>
                </a:spcBef>
                <a:buChar char="–"/>
                <a:defRPr sz="16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4pPr>
              <a:lvl5pPr marL="1516063" indent="-168275" defTabSz="673100">
                <a:lnSpc>
                  <a:spcPct val="39000"/>
                </a:lnSpc>
                <a:spcBef>
                  <a:spcPts val="1913"/>
                </a:spcBef>
                <a:buChar char="»"/>
                <a:defRPr sz="16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5pPr>
              <a:lvl6pPr marL="1973263" indent="-168275" defTabSz="673100" eaLnBrk="0" fontAlgn="base" hangingPunct="0">
                <a:lnSpc>
                  <a:spcPct val="39000"/>
                </a:lnSpc>
                <a:spcBef>
                  <a:spcPts val="1913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6pPr>
              <a:lvl7pPr marL="2430463" indent="-168275" defTabSz="673100" eaLnBrk="0" fontAlgn="base" hangingPunct="0">
                <a:lnSpc>
                  <a:spcPct val="39000"/>
                </a:lnSpc>
                <a:spcBef>
                  <a:spcPts val="1913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7pPr>
              <a:lvl8pPr marL="2887663" indent="-168275" defTabSz="673100" eaLnBrk="0" fontAlgn="base" hangingPunct="0">
                <a:lnSpc>
                  <a:spcPct val="39000"/>
                </a:lnSpc>
                <a:spcBef>
                  <a:spcPts val="1913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8pPr>
              <a:lvl9pPr marL="3344863" indent="-168275" defTabSz="673100" eaLnBrk="0" fontAlgn="base" hangingPunct="0">
                <a:lnSpc>
                  <a:spcPct val="39000"/>
                </a:lnSpc>
                <a:spcBef>
                  <a:spcPts val="1913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lt-LT" altLang="lt-LT" sz="2400" b="0">
                <a:latin typeface="Verdana" panose="020B0604030504040204" pitchFamily="34" charset="0"/>
                <a:sym typeface="Helvetica Neue" pitchFamily="-8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Efektyvumo matavimo iššūkiai</a:t>
            </a:r>
            <a:endParaRPr lang="lt-LT" altLang="lt-LT" sz="2400" dirty="0" smtClean="0">
              <a:latin typeface="Arial Unicode MS" panose="020B0604020202020204" pitchFamily="34" charset="-128"/>
            </a:endParaRP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241300" y="2060575"/>
            <a:ext cx="942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lt-LT" altLang="lt-LT" sz="2400" b="0" dirty="0" smtClean="0">
                <a:latin typeface="Arial Unicode MS" panose="020B0604020202020204" pitchFamily="34" charset="-128"/>
              </a:rPr>
              <a:t>Efektyvumas </a:t>
            </a:r>
            <a:r>
              <a:rPr lang="lt-LT" altLang="lt-LT" sz="2400" b="0" dirty="0">
                <a:latin typeface="Arial Unicode MS" panose="020B0604020202020204" pitchFamily="34" charset="-128"/>
              </a:rPr>
              <a:t>– tai </a:t>
            </a:r>
            <a:r>
              <a:rPr lang="lt-LT" altLang="lt-LT" sz="2400" b="0" dirty="0">
                <a:solidFill>
                  <a:schemeClr val="tx2"/>
                </a:solidFill>
                <a:latin typeface="Arial Unicode MS" panose="020B0604020202020204" pitchFamily="34" charset="-128"/>
              </a:rPr>
              <a:t>išteklių panaudojimo veiksmingumas</a:t>
            </a:r>
            <a:r>
              <a:rPr lang="lt-LT" altLang="lt-LT" sz="2400" b="0" dirty="0">
                <a:latin typeface="Arial Unicode MS" panose="020B0604020202020204" pitchFamily="34" charset="-128"/>
              </a:rPr>
              <a:t>, kai norimas rezultatas pasiekiamas mažiausiomis įmanomomis sąnaudomis arba </a:t>
            </a:r>
            <a:r>
              <a:rPr lang="lt-LT" altLang="lt-LT" sz="2400" b="0" dirty="0">
                <a:solidFill>
                  <a:schemeClr val="tx2"/>
                </a:solidFill>
                <a:latin typeface="Arial Unicode MS" panose="020B0604020202020204" pitchFamily="34" charset="-128"/>
              </a:rPr>
              <a:t>naudojant turimus išteklius pasiekiamas maksimalus įmanomas rezultatas </a:t>
            </a:r>
            <a:r>
              <a:rPr lang="lt-LT" altLang="lt-LT" sz="2400" b="0" dirty="0">
                <a:latin typeface="Arial Unicode MS" panose="020B0604020202020204" pitchFamily="34" charset="-128"/>
              </a:rPr>
              <a:t>(</a:t>
            </a:r>
            <a:r>
              <a:rPr lang="lt-LT" altLang="lt-LT" sz="2400" b="0" i="1" dirty="0">
                <a:latin typeface="Arial Unicode MS" panose="020B0604020202020204" pitchFamily="34" charset="-128"/>
              </a:rPr>
              <a:t>pagal </a:t>
            </a:r>
            <a:r>
              <a:rPr lang="lt-LT" altLang="lt-LT" sz="2400" b="0" i="1" dirty="0" err="1">
                <a:latin typeface="Arial Unicode MS" panose="020B0604020202020204" pitchFamily="34" charset="-128"/>
              </a:rPr>
              <a:t>R.Vainienę</a:t>
            </a:r>
            <a:r>
              <a:rPr lang="lt-LT" altLang="lt-LT" sz="2400" b="0" dirty="0">
                <a:latin typeface="Arial Unicode MS" panose="020B0604020202020204" pitchFamily="34" charset="-128"/>
              </a:rPr>
              <a:t>)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41300" y="3503612"/>
            <a:ext cx="9423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indent="274638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24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4 dedamosios:</a:t>
            </a:r>
          </a:p>
          <a:p>
            <a:pPr indent="5334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2400" b="0" dirty="0" smtClean="0">
                <a:latin typeface="Arial Unicode MS" panose="020B0604020202020204" pitchFamily="34" charset="-128"/>
              </a:rPr>
              <a:t>A – apibendrintas VBE rodiklis;</a:t>
            </a:r>
          </a:p>
          <a:p>
            <a:pPr indent="5334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2400" b="0" dirty="0" smtClean="0">
                <a:latin typeface="Arial Unicode MS" panose="020B0604020202020204" pitchFamily="34" charset="-128"/>
              </a:rPr>
              <a:t>B – </a:t>
            </a:r>
            <a:r>
              <a:rPr lang="lt-LT" altLang="lt-LT" sz="2400" b="0" dirty="0">
                <a:latin typeface="Arial Unicode MS" panose="020B0604020202020204" pitchFamily="34" charset="-128"/>
              </a:rPr>
              <a:t>7-10 balų įvertintų PUPP </a:t>
            </a:r>
            <a:r>
              <a:rPr lang="lt-LT" altLang="lt-LT" sz="2400" b="0" dirty="0" smtClean="0">
                <a:latin typeface="Arial Unicode MS" panose="020B0604020202020204" pitchFamily="34" charset="-128"/>
              </a:rPr>
              <a:t>dalyvavusių mokinių dalis;</a:t>
            </a:r>
          </a:p>
          <a:p>
            <a:pPr indent="5334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2400" b="0" dirty="0" smtClean="0">
                <a:latin typeface="Arial Unicode MS" panose="020B0604020202020204" pitchFamily="34" charset="-128"/>
              </a:rPr>
              <a:t>C – mokyklos plotas, tenkantis 1 mokiniui;</a:t>
            </a:r>
          </a:p>
          <a:p>
            <a:pPr indent="5334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2400" b="0" dirty="0" smtClean="0">
                <a:latin typeface="Arial Unicode MS" panose="020B0604020202020204" pitchFamily="34" charset="-128"/>
              </a:rPr>
              <a:t>D – vidutinė vienam mokiniui tenkanti MK lėšų suma.</a:t>
            </a:r>
          </a:p>
          <a:p>
            <a:pPr indent="274638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24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Papildoma dedamoji atspindi SEKK:</a:t>
            </a:r>
          </a:p>
          <a:p>
            <a:pPr indent="5334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2400" b="0" dirty="0" smtClean="0">
                <a:latin typeface="Arial Unicode MS" panose="020B0604020202020204" pitchFamily="34" charset="-128"/>
              </a:rPr>
              <a:t>E – registruotų bedarbių dalis nuo darbingo amžiaus gyventojų.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lt-LT" sz="24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Rodikliai sunorminami </a:t>
            </a:r>
            <a:r>
              <a:rPr lang="lt-LT" altLang="lt-LT" sz="2400" b="0" i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(n)</a:t>
            </a:r>
            <a:r>
              <a:rPr lang="lt-LT" altLang="lt-LT" sz="24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 dalijant iš atitinkamo šalies rodiklio.</a:t>
            </a:r>
          </a:p>
        </p:txBody>
      </p:sp>
    </p:spTree>
    <p:extLst>
      <p:ext uri="{BB962C8B-B14F-4D97-AF65-F5344CB8AC3E}">
        <p14:creationId xmlns:p14="http://schemas.microsoft.com/office/powerpoint/2010/main" val="2521315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EB7A344-0FA6-4805-AED1-E7B9DFAAFE68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FB8BACB2-3300-4A63-8D2C-EC000277A5A8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638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Veiksmingumo indeksas</a:t>
            </a:r>
            <a:endParaRPr lang="lt-LT" altLang="lt-LT" sz="2400" dirty="0" smtClean="0">
              <a:latin typeface="Arial Unicode MS" panose="020B0604020202020204" pitchFamily="34" charset="-128"/>
            </a:endParaRPr>
          </a:p>
        </p:txBody>
      </p:sp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6428921" y="3468761"/>
            <a:ext cx="323577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>
              <a:spcAft>
                <a:spcPts val="2400"/>
              </a:spcAft>
              <a:buFontTx/>
              <a:buChar char="-"/>
            </a:pPr>
            <a:r>
              <a:rPr lang="lt-LT" altLang="lt-LT" sz="24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pasiektas rezultatas</a:t>
            </a:r>
            <a:endParaRPr lang="lt-LT" altLang="lt-LT" sz="2400" b="0" dirty="0">
              <a:solidFill>
                <a:schemeClr val="tx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-"/>
            </a:pPr>
            <a:r>
              <a:rPr lang="lt-LT" altLang="lt-LT" sz="24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turimi </a:t>
            </a:r>
            <a:r>
              <a:rPr lang="lt-LT" altLang="lt-LT" sz="2400" b="0" dirty="0">
                <a:solidFill>
                  <a:schemeClr val="tx2"/>
                </a:solidFill>
                <a:latin typeface="Arial Unicode MS" panose="020B0604020202020204" pitchFamily="34" charset="-128"/>
              </a:rPr>
              <a:t>ištekliai</a:t>
            </a: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8" y="3212976"/>
            <a:ext cx="6166983" cy="1495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0376" y="226410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altLang="lt-LT" sz="24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VBE </a:t>
            </a:r>
            <a:r>
              <a:rPr lang="lt-LT" altLang="lt-LT" sz="2400" b="0" dirty="0">
                <a:solidFill>
                  <a:schemeClr val="tx2"/>
                </a:solidFill>
                <a:latin typeface="Arial Unicode MS" panose="020B0604020202020204" pitchFamily="34" charset="-128"/>
              </a:rPr>
              <a:t>rodiklis</a:t>
            </a:r>
            <a:endParaRPr lang="lt-LT" sz="2400" dirty="0">
              <a:solidFill>
                <a:schemeClr val="tx2"/>
              </a:solidFill>
            </a:endParaRPr>
          </a:p>
        </p:txBody>
      </p:sp>
      <p:cxnSp>
        <p:nvCxnSpPr>
          <p:cNvPr id="6" name="Tiesioji rodyklės jungtis 5"/>
          <p:cNvCxnSpPr/>
          <p:nvPr/>
        </p:nvCxnSpPr>
        <p:spPr bwMode="auto">
          <a:xfrm>
            <a:off x="3944888" y="2725774"/>
            <a:ext cx="576064" cy="487202"/>
          </a:xfrm>
          <a:prstGeom prst="straightConnector1">
            <a:avLst/>
          </a:prstGeom>
          <a:solidFill>
            <a:srgbClr val="6B7985"/>
          </a:solidFill>
          <a:ln w="12700" cap="flat" cmpd="sng" algn="ctr">
            <a:solidFill>
              <a:srgbClr val="33993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848276" y="227687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lt-LT" sz="24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PUPP rodiklis</a:t>
            </a:r>
            <a:endParaRPr lang="lt-LT" sz="2400" dirty="0">
              <a:solidFill>
                <a:schemeClr val="tx2"/>
              </a:solidFill>
            </a:endParaRPr>
          </a:p>
        </p:txBody>
      </p:sp>
      <p:cxnSp>
        <p:nvCxnSpPr>
          <p:cNvPr id="11" name="Tiesioji rodyklės jungtis 10"/>
          <p:cNvCxnSpPr/>
          <p:nvPr/>
        </p:nvCxnSpPr>
        <p:spPr bwMode="auto">
          <a:xfrm flipH="1">
            <a:off x="5961112" y="2738543"/>
            <a:ext cx="648072" cy="474433"/>
          </a:xfrm>
          <a:prstGeom prst="straightConnector1">
            <a:avLst/>
          </a:prstGeom>
          <a:solidFill>
            <a:srgbClr val="6B7985"/>
          </a:solidFill>
          <a:ln w="12700" cap="flat" cmpd="sng" algn="ctr">
            <a:solidFill>
              <a:srgbClr val="33993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848276" y="5316603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lt-LT" sz="24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MK vienam mokiniui</a:t>
            </a:r>
            <a:endParaRPr lang="lt-LT" sz="2400" dirty="0">
              <a:solidFill>
                <a:schemeClr val="tx2"/>
              </a:solidFill>
            </a:endParaRPr>
          </a:p>
        </p:txBody>
      </p:sp>
      <p:cxnSp>
        <p:nvCxnSpPr>
          <p:cNvPr id="16" name="Tiesioji rodyklės jungtis 15"/>
          <p:cNvCxnSpPr/>
          <p:nvPr/>
        </p:nvCxnSpPr>
        <p:spPr bwMode="auto">
          <a:xfrm flipH="1" flipV="1">
            <a:off x="5848276" y="4708797"/>
            <a:ext cx="760908" cy="474433"/>
          </a:xfrm>
          <a:prstGeom prst="straightConnector1">
            <a:avLst/>
          </a:prstGeom>
          <a:solidFill>
            <a:srgbClr val="6B7985"/>
          </a:solidFill>
          <a:ln w="12700" cap="flat" cmpd="sng" algn="ctr">
            <a:solidFill>
              <a:srgbClr val="33993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352600" y="531660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lt-LT" sz="24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Plotas vienam mokiniui</a:t>
            </a:r>
            <a:endParaRPr lang="lt-LT" sz="2400" dirty="0">
              <a:solidFill>
                <a:schemeClr val="tx2"/>
              </a:solidFill>
            </a:endParaRPr>
          </a:p>
        </p:txBody>
      </p:sp>
      <p:cxnSp>
        <p:nvCxnSpPr>
          <p:cNvPr id="18" name="Tiesioji rodyklės jungtis 17"/>
          <p:cNvCxnSpPr/>
          <p:nvPr/>
        </p:nvCxnSpPr>
        <p:spPr bwMode="auto">
          <a:xfrm flipV="1">
            <a:off x="3944888" y="4708797"/>
            <a:ext cx="576064" cy="474433"/>
          </a:xfrm>
          <a:prstGeom prst="straightConnector1">
            <a:avLst/>
          </a:prstGeom>
          <a:solidFill>
            <a:srgbClr val="6B7985"/>
          </a:solidFill>
          <a:ln w="12700" cap="flat" cmpd="sng" algn="ctr">
            <a:solidFill>
              <a:srgbClr val="33993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Tiesioji rodyklės jungtis 20"/>
          <p:cNvCxnSpPr/>
          <p:nvPr/>
        </p:nvCxnSpPr>
        <p:spPr bwMode="auto">
          <a:xfrm>
            <a:off x="4808984" y="6093296"/>
            <a:ext cx="914400" cy="914400"/>
          </a:xfrm>
          <a:prstGeom prst="straightConnector1">
            <a:avLst/>
          </a:prstGeom>
          <a:solidFill>
            <a:srgbClr val="6B7985"/>
          </a:soli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Ovalas 21"/>
          <p:cNvSpPr/>
          <p:nvPr/>
        </p:nvSpPr>
        <p:spPr bwMode="auto">
          <a:xfrm>
            <a:off x="3009528" y="3573016"/>
            <a:ext cx="863352" cy="789279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endParaRPr kumimoji="0" lang="lt-LT" sz="2600" b="1" i="0" u="none" strike="noStrike" cap="none" normalizeH="0" baseline="0">
              <a:ln>
                <a:noFill/>
              </a:ln>
              <a:solidFill>
                <a:srgbClr val="6B7985"/>
              </a:solidFill>
              <a:effectLst/>
              <a:latin typeface="Helvetica Neue" pitchFamily="-84" charset="0"/>
              <a:ea typeface="Arial Unicode MS" pitchFamily="-84" charset="0"/>
              <a:cs typeface="Arial Unicode MS" pitchFamily="-84" charset="0"/>
              <a:sym typeface="Helvetica Neue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18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Mokyklų tinklo efektyvumas</a:t>
            </a:r>
            <a:br>
              <a:rPr lang="lt-LT" altLang="lt-LT" sz="4800" b="1" dirty="0" smtClean="0">
                <a:latin typeface="Arial Unicode MS" panose="020B0604020202020204" pitchFamily="34" charset="-128"/>
              </a:rPr>
            </a:br>
            <a:r>
              <a:rPr lang="lt-LT" altLang="lt-LT" sz="3600" b="1" dirty="0" smtClean="0">
                <a:latin typeface="Arial Unicode MS" panose="020B0604020202020204" pitchFamily="34" charset="-128"/>
              </a:rPr>
              <a:t>(ŠMM RPAS vertinimas)</a:t>
            </a:r>
            <a:endParaRPr lang="lt-LT" altLang="lt-LT" sz="3600" dirty="0" smtClean="0">
              <a:latin typeface="Arial Unicode MS" panose="020B0604020202020204" pitchFamily="34" charset="-128"/>
            </a:endParaRPr>
          </a:p>
        </p:txBody>
      </p:sp>
      <p:graphicFrame>
        <p:nvGraphicFramePr>
          <p:cNvPr id="8" name="Diagram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13044"/>
              </p:ext>
            </p:extLst>
          </p:nvPr>
        </p:nvGraphicFramePr>
        <p:xfrm>
          <a:off x="364902" y="2191425"/>
          <a:ext cx="9176196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Tiesioji jungtis 2"/>
          <p:cNvCxnSpPr/>
          <p:nvPr/>
        </p:nvCxnSpPr>
        <p:spPr bwMode="auto">
          <a:xfrm>
            <a:off x="1064568" y="5013176"/>
            <a:ext cx="8280920" cy="0"/>
          </a:xfrm>
          <a:prstGeom prst="line">
            <a:avLst/>
          </a:prstGeom>
          <a:solidFill>
            <a:srgbClr val="6B7985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" name="Tiesioji jungtis 4"/>
          <p:cNvCxnSpPr/>
          <p:nvPr/>
        </p:nvCxnSpPr>
        <p:spPr bwMode="auto">
          <a:xfrm>
            <a:off x="6681192" y="2852936"/>
            <a:ext cx="0" cy="3024336"/>
          </a:xfrm>
          <a:prstGeom prst="line">
            <a:avLst/>
          </a:prstGeom>
          <a:solidFill>
            <a:srgbClr val="6B7985"/>
          </a:solidFill>
          <a:ln w="127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4654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72480" y="589455"/>
            <a:ext cx="9361039" cy="137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2600" b="1">
                <a:solidFill>
                  <a:schemeClr val="bg1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2600" b="1">
                <a:solidFill>
                  <a:schemeClr val="bg1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2600" b="1">
                <a:solidFill>
                  <a:schemeClr val="bg1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2600" b="1">
                <a:solidFill>
                  <a:schemeClr val="bg1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2600" b="1">
                <a:solidFill>
                  <a:schemeClr val="bg1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2600" b="1">
                <a:solidFill>
                  <a:schemeClr val="bg1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2600" b="1">
                <a:solidFill>
                  <a:schemeClr val="bg1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2600" b="1">
                <a:solidFill>
                  <a:schemeClr val="bg1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2600" b="1">
                <a:solidFill>
                  <a:schemeClr val="bg1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141"/>
              </a:spcBef>
              <a:buClr>
                <a:srgbClr val="000000"/>
              </a:buClr>
              <a:buSzPct val="100000"/>
            </a:pPr>
            <a:r>
              <a:rPr lang="lt-LT" altLang="lt-LT" sz="4800" dirty="0" smtClean="0">
                <a:solidFill>
                  <a:srgbClr val="FFFFFF"/>
                </a:solidFill>
                <a:latin typeface="Arial Unicode MS" panose="020B0604020202020204" pitchFamily="34" charset="-128"/>
              </a:rPr>
              <a:t>Švietimo finansavimo pokyčiai</a:t>
            </a:r>
            <a:endParaRPr lang="en-US" altLang="lt-LT" sz="4800" dirty="0">
              <a:solidFill>
                <a:srgbClr val="FFFFFF"/>
              </a:solidFill>
              <a:latin typeface="Arial Unicode MS" panose="020B0604020202020204" pitchFamily="34" charset="-128"/>
            </a:endParaRPr>
          </a:p>
        </p:txBody>
      </p:sp>
      <p:graphicFrame>
        <p:nvGraphicFramePr>
          <p:cNvPr id="7" name="Diagrama 6"/>
          <p:cNvGraphicFramePr>
            <a:graphicFrameLocks/>
          </p:cNvGraphicFramePr>
          <p:nvPr/>
        </p:nvGraphicFramePr>
        <p:xfrm>
          <a:off x="4303818" y="2000576"/>
          <a:ext cx="4990275" cy="4559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714000"/>
              </p:ext>
            </p:extLst>
          </p:nvPr>
        </p:nvGraphicFramePr>
        <p:xfrm>
          <a:off x="461195" y="2000576"/>
          <a:ext cx="4128420" cy="4472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529295" y="2093237"/>
            <a:ext cx="4000034" cy="35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lt-LT" altLang="lt-LT" sz="1688" b="0">
                <a:solidFill>
                  <a:schemeClr val="tx1"/>
                </a:solidFill>
                <a:latin typeface="Arial Unicode MS" panose="020B0604020202020204" pitchFamily="34" charset="-128"/>
              </a:rPr>
              <a:t>Mokinių skaičiaus pokyčiai (tūkst.)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5003796" y="2093237"/>
            <a:ext cx="4299228" cy="35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lt-LT" altLang="lt-LT" sz="1688" b="0">
                <a:solidFill>
                  <a:schemeClr val="tx1"/>
                </a:solidFill>
                <a:latin typeface="Arial Unicode MS" panose="020B0604020202020204" pitchFamily="34" charset="-128"/>
              </a:rPr>
              <a:t>Vieno mokinio finansavimo pokyčiai (tūkst.)</a:t>
            </a:r>
          </a:p>
        </p:txBody>
      </p:sp>
    </p:spTree>
    <p:extLst>
      <p:ext uri="{BB962C8B-B14F-4D97-AF65-F5344CB8AC3E}">
        <p14:creationId xmlns:p14="http://schemas.microsoft.com/office/powerpoint/2010/main" val="2218298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  <p:bldGraphic spid="8" grpId="0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Alternatyvos</a:t>
            </a:r>
            <a:endParaRPr lang="lt-LT" altLang="lt-LT" sz="2400" dirty="0" smtClean="0">
              <a:latin typeface="Arial Unicode MS" panose="020B0604020202020204" pitchFamily="34" charset="-128"/>
            </a:endParaRPr>
          </a:p>
        </p:txBody>
      </p:sp>
      <p:graphicFrame>
        <p:nvGraphicFramePr>
          <p:cNvPr id="2" name="Lentelė 1"/>
          <p:cNvGraphicFramePr>
            <a:graphicFrameLocks noGrp="1"/>
          </p:cNvGraphicFramePr>
          <p:nvPr>
            <p:extLst/>
          </p:nvPr>
        </p:nvGraphicFramePr>
        <p:xfrm>
          <a:off x="241300" y="2170111"/>
          <a:ext cx="9423400" cy="4211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850"/>
                <a:gridCol w="2355850"/>
                <a:gridCol w="2355850"/>
                <a:gridCol w="2355850"/>
              </a:tblGrid>
              <a:tr h="842243">
                <a:tc>
                  <a:txBody>
                    <a:bodyPr/>
                    <a:lstStyle/>
                    <a:p>
                      <a:pPr algn="ctr"/>
                      <a:r>
                        <a:rPr lang="lt-LT" sz="2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Nenaudingas plotas</a:t>
                      </a:r>
                      <a:endParaRPr lang="lt-LT" sz="2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Mokinio krepšelis</a:t>
                      </a:r>
                      <a:endParaRPr lang="lt-LT" sz="2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Rezultatai</a:t>
                      </a:r>
                      <a:endParaRPr lang="lt-LT" sz="2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Efektyvumas</a:t>
                      </a:r>
                      <a:endParaRPr lang="lt-LT" sz="2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</a:tr>
              <a:tr h="842243">
                <a:tc>
                  <a:txBody>
                    <a:bodyPr/>
                    <a:lstStyle/>
                    <a:p>
                      <a:pPr algn="ctr"/>
                      <a:r>
                        <a:rPr lang="lt-LT" sz="2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Didėja n</a:t>
                      </a:r>
                      <a:r>
                        <a:rPr lang="lt-LT" sz="2400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kartų</a:t>
                      </a:r>
                      <a:endParaRPr lang="lt-LT" sz="2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Didėja k kartų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t-LT" sz="2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Gerėja </a:t>
                      </a:r>
                      <a:r>
                        <a:rPr lang="lt-LT" sz="2400" dirty="0" err="1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nk</a:t>
                      </a:r>
                      <a:r>
                        <a:rPr lang="lt-LT" sz="2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kartų</a:t>
                      </a:r>
                      <a:endParaRPr lang="lt-LT" sz="2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Nekinta</a:t>
                      </a:r>
                      <a:endParaRPr lang="lt-LT" sz="2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</a:tr>
              <a:tr h="842243">
                <a:tc>
                  <a:txBody>
                    <a:bodyPr/>
                    <a:lstStyle/>
                    <a:p>
                      <a:pPr algn="ctr"/>
                      <a:r>
                        <a:rPr lang="lt-LT" sz="2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Nekinta</a:t>
                      </a:r>
                      <a:endParaRPr lang="lt-LT" sz="2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Didėja k kartų</a:t>
                      </a:r>
                      <a:endParaRPr lang="lt-LT" sz="2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Gerėja k kartų</a:t>
                      </a:r>
                      <a:endParaRPr lang="lt-LT" sz="2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Nekinta</a:t>
                      </a:r>
                      <a:endParaRPr lang="lt-LT" sz="2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</a:tr>
              <a:tr h="842243">
                <a:tc>
                  <a:txBody>
                    <a:bodyPr/>
                    <a:lstStyle/>
                    <a:p>
                      <a:pPr algn="ctr"/>
                      <a:r>
                        <a:rPr lang="lt-LT" sz="2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Mažėja</a:t>
                      </a:r>
                      <a:endParaRPr lang="lt-LT" sz="2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Nekinta</a:t>
                      </a:r>
                      <a:endParaRPr lang="lt-LT" sz="2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Galimai gerėja</a:t>
                      </a:r>
                      <a:endParaRPr lang="lt-LT" sz="2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Didėja</a:t>
                      </a:r>
                      <a:endParaRPr lang="lt-LT" sz="2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</a:tr>
              <a:tr h="842243">
                <a:tc gridSpan="4">
                  <a:txBody>
                    <a:bodyPr/>
                    <a:lstStyle/>
                    <a:p>
                      <a:pPr algn="ctr"/>
                      <a:r>
                        <a:rPr lang="lt-LT" sz="2400" b="0" dirty="0" smtClean="0">
                          <a:solidFill>
                            <a:srgbClr val="C00000"/>
                          </a:solidFill>
                          <a:latin typeface="Arial Unicode MS" panose="020B0604020202020204" pitchFamily="34" charset="-128"/>
                        </a:rPr>
                        <a:t>Keičiame regioninę politiką mažindami bedarbystę?</a:t>
                      </a:r>
                      <a:endParaRPr lang="lt-LT" sz="2400" b="0" dirty="0">
                        <a:solidFill>
                          <a:srgbClr val="C00000"/>
                        </a:solidFill>
                        <a:latin typeface="Arial Unicode MS" panose="020B0604020202020204" pitchFamily="34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lt-LT" sz="2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lt-LT" sz="2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lt-LT" sz="2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408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Siūlomas rodiklis</a:t>
            </a:r>
            <a:br>
              <a:rPr lang="lt-LT" altLang="lt-LT" sz="4800" b="1" dirty="0" smtClean="0">
                <a:latin typeface="Arial Unicode MS" panose="020B0604020202020204" pitchFamily="34" charset="-128"/>
              </a:rPr>
            </a:br>
            <a:r>
              <a:rPr lang="lt-LT" altLang="lt-LT" sz="3600" b="1" dirty="0" smtClean="0">
                <a:latin typeface="Arial Unicode MS" panose="020B0604020202020204" pitchFamily="34" charset="-128"/>
              </a:rPr>
              <a:t>(TVF vertinimas)</a:t>
            </a:r>
            <a:endParaRPr lang="lt-LT" altLang="lt-LT" sz="3600" dirty="0" smtClean="0">
              <a:latin typeface="Arial Unicode MS" panose="020B0604020202020204" pitchFamily="34" charset="-128"/>
            </a:endParaRPr>
          </a:p>
        </p:txBody>
      </p:sp>
      <p:graphicFrame>
        <p:nvGraphicFramePr>
          <p:cNvPr id="9" name="Diagrama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006454"/>
              </p:ext>
            </p:extLst>
          </p:nvPr>
        </p:nvGraphicFramePr>
        <p:xfrm>
          <a:off x="261938" y="2170113"/>
          <a:ext cx="9299574" cy="4211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Tiesioji jungtis 9"/>
          <p:cNvCxnSpPr/>
          <p:nvPr/>
        </p:nvCxnSpPr>
        <p:spPr bwMode="auto">
          <a:xfrm>
            <a:off x="6393160" y="2924944"/>
            <a:ext cx="0" cy="3024336"/>
          </a:xfrm>
          <a:prstGeom prst="line">
            <a:avLst/>
          </a:prstGeom>
          <a:solidFill>
            <a:srgbClr val="6B7985"/>
          </a:solidFill>
          <a:ln w="127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" name="Tiesioji jungtis 10"/>
          <p:cNvCxnSpPr/>
          <p:nvPr/>
        </p:nvCxnSpPr>
        <p:spPr bwMode="auto">
          <a:xfrm>
            <a:off x="992560" y="3789040"/>
            <a:ext cx="8280920" cy="0"/>
          </a:xfrm>
          <a:prstGeom prst="line">
            <a:avLst/>
          </a:prstGeom>
          <a:solidFill>
            <a:srgbClr val="6B7985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393160" y="3789040"/>
            <a:ext cx="730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339933"/>
                </a:solidFill>
                <a:latin typeface="Arial Unicode MS" panose="020B0604020202020204" pitchFamily="34" charset="-128"/>
              </a:rPr>
              <a:t>20,4</a:t>
            </a:r>
            <a:endParaRPr lang="lt-LT" sz="2000" b="0" dirty="0">
              <a:solidFill>
                <a:srgbClr val="339933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8704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>
                <a:latin typeface="Arial Unicode MS" panose="020B0604020202020204" pitchFamily="34" charset="-128"/>
              </a:rPr>
              <a:t>ŠMM </a:t>
            </a:r>
            <a:r>
              <a:rPr lang="lt-LT" altLang="lt-LT" sz="4800" b="1" dirty="0" smtClean="0">
                <a:latin typeface="Arial Unicode MS" panose="020B0604020202020204" pitchFamily="34" charset="-128"/>
              </a:rPr>
              <a:t>pastangos</a:t>
            </a:r>
            <a:r>
              <a:rPr lang="lt-LT" altLang="lt-LT" sz="6600" b="1" dirty="0">
                <a:latin typeface="Arial Unicode MS" panose="020B0604020202020204" pitchFamily="34" charset="-128"/>
              </a:rPr>
              <a:t/>
            </a:r>
            <a:br>
              <a:rPr lang="lt-LT" altLang="lt-LT" sz="6600" b="1" dirty="0">
                <a:latin typeface="Arial Unicode MS" panose="020B0604020202020204" pitchFamily="34" charset="-128"/>
              </a:rPr>
            </a:br>
            <a:r>
              <a:rPr lang="lt-LT" altLang="lt-LT" sz="3600" b="1" dirty="0" smtClean="0">
                <a:latin typeface="Arial Unicode MS" panose="020B0604020202020204" pitchFamily="34" charset="-128"/>
              </a:rPr>
              <a:t>racionalizuoti optimizavimo sprendimus</a:t>
            </a:r>
            <a:endParaRPr lang="lt-LT" altLang="lt-LT" sz="3600" dirty="0" smtClean="0">
              <a:latin typeface="Arial Unicode MS" panose="020B0604020202020204" pitchFamily="34" charset="-128"/>
            </a:endParaRP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241300" y="2924944"/>
            <a:ext cx="9423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lt-LT" altLang="lt-LT" sz="2800" b="0" dirty="0" smtClean="0">
                <a:latin typeface="Arial Unicode MS" panose="020B0604020202020204" pitchFamily="34" charset="-128"/>
              </a:rPr>
              <a:t>LRV nutarimu dėl mokyklų tinklo kūrimo taisyklių pakeitimo </a:t>
            </a:r>
            <a:r>
              <a:rPr lang="lt-LT" altLang="lt-LT" sz="28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įtvirtinti nuostatą</a:t>
            </a:r>
            <a:r>
              <a:rPr lang="lt-LT" altLang="lt-LT" sz="2800" b="0" dirty="0" smtClean="0">
                <a:latin typeface="Arial Unicode MS" panose="020B0604020202020204" pitchFamily="34" charset="-128"/>
              </a:rPr>
              <a:t>, kad mokyklos savininkas ar savininko teises ir pareigas įgyvendinanti institucija (savivaldybė) gali formuoti mažesnes nei numato MK metodika klases, jeigu </a:t>
            </a:r>
            <a:r>
              <a:rPr lang="lt-LT" altLang="lt-LT" sz="28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prideda lėšų iš savo biudžeto</a:t>
            </a:r>
            <a:r>
              <a:rPr lang="lt-LT" altLang="lt-LT" sz="2800" b="0" dirty="0" smtClean="0">
                <a:latin typeface="Arial Unicode MS" panose="020B060402020202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990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>
                <a:latin typeface="Arial Unicode MS" panose="020B0604020202020204" pitchFamily="34" charset="-128"/>
              </a:rPr>
              <a:t>Mokyklų </a:t>
            </a:r>
            <a:r>
              <a:rPr lang="lt-LT" altLang="lt-LT" sz="4800" b="1" dirty="0" smtClean="0">
                <a:latin typeface="Arial Unicode MS" panose="020B0604020202020204" pitchFamily="34" charset="-128"/>
              </a:rPr>
              <a:t>valdymas</a:t>
            </a:r>
            <a:br>
              <a:rPr lang="lt-LT" altLang="lt-LT" sz="4800" b="1" dirty="0" smtClean="0">
                <a:latin typeface="Arial Unicode MS" panose="020B0604020202020204" pitchFamily="34" charset="-128"/>
              </a:rPr>
            </a:br>
            <a:r>
              <a:rPr lang="lt-LT" altLang="lt-LT" sz="3600" b="1" dirty="0" smtClean="0">
                <a:latin typeface="Arial Unicode MS" panose="020B0604020202020204" pitchFamily="34" charset="-128"/>
              </a:rPr>
              <a:t>(administravimo kaštų analizė)</a:t>
            </a:r>
            <a:endParaRPr lang="lt-LT" altLang="lt-LT" sz="3600" dirty="0" smtClean="0">
              <a:latin typeface="Arial Unicode MS" panose="020B0604020202020204" pitchFamily="34" charset="-128"/>
            </a:endParaRPr>
          </a:p>
        </p:txBody>
      </p:sp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178878"/>
              </p:ext>
            </p:extLst>
          </p:nvPr>
        </p:nvGraphicFramePr>
        <p:xfrm>
          <a:off x="241300" y="2170111"/>
          <a:ext cx="9423400" cy="42128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54040"/>
                <a:gridCol w="1884680"/>
                <a:gridCol w="1884680"/>
              </a:tblGrid>
              <a:tr h="702147">
                <a:tc>
                  <a:txBody>
                    <a:bodyPr/>
                    <a:lstStyle/>
                    <a:p>
                      <a:pPr algn="l"/>
                      <a:r>
                        <a:rPr lang="lt-LT" sz="2000" b="1" noProof="0" dirty="0" smtClean="0">
                          <a:solidFill>
                            <a:schemeClr val="bg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Priskaičiuojama nuo sąnaudų</a:t>
                      </a:r>
                      <a:r>
                        <a:rPr lang="lt-LT" sz="2000" b="1" baseline="0" noProof="0" dirty="0" smtClean="0">
                          <a:solidFill>
                            <a:schemeClr val="bg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lt-LT" sz="2000" b="1" noProof="0" dirty="0" smtClean="0">
                          <a:solidFill>
                            <a:schemeClr val="bg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ugdymo planui</a:t>
                      </a:r>
                      <a:endParaRPr lang="lt-LT" sz="2000" b="1" noProof="0" dirty="0">
                        <a:solidFill>
                          <a:schemeClr val="bg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noProof="0" dirty="0" smtClean="0">
                          <a:solidFill>
                            <a:schemeClr val="bg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dalis</a:t>
                      </a:r>
                      <a:endParaRPr lang="lt-LT" sz="2000" b="1" noProof="0" dirty="0">
                        <a:solidFill>
                          <a:schemeClr val="bg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noProof="0" dirty="0" smtClean="0">
                          <a:solidFill>
                            <a:schemeClr val="bg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Apribojimai MK</a:t>
                      </a:r>
                      <a:endParaRPr lang="lt-LT" sz="2000" b="1" noProof="0" dirty="0">
                        <a:solidFill>
                          <a:schemeClr val="bg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</a:tr>
              <a:tr h="702147">
                <a:tc>
                  <a:txBody>
                    <a:bodyPr/>
                    <a:lstStyle/>
                    <a:p>
                      <a:pPr algn="l"/>
                      <a:r>
                        <a:rPr lang="lt-LT" sz="2000" b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Vidutiniškai savivaldybėse, iš jų:</a:t>
                      </a:r>
                      <a:endParaRPr lang="lt-LT" sz="2000" b="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25,6%</a:t>
                      </a:r>
                      <a:endParaRPr lang="lt-LT" sz="2000" b="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b="0" noProof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14%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b="0" noProof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(nuo 8% iki 20%, priklausomai nuo mokyklos)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2147">
                <a:tc>
                  <a:txBody>
                    <a:bodyPr/>
                    <a:lstStyle/>
                    <a:p>
                      <a:pPr algn="l"/>
                      <a:r>
                        <a:rPr lang="lt-LT" sz="2000" b="1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lėšų darbo užmokesčiui ugdymo procesui organizuoti ir valdyti</a:t>
                      </a:r>
                      <a:endParaRPr lang="lt-LT" sz="2000" b="1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14%</a:t>
                      </a:r>
                      <a:endParaRPr lang="lt-LT" sz="2000" b="1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lt-LT" sz="2000" b="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</a:tr>
              <a:tr h="702147">
                <a:tc>
                  <a:txBody>
                    <a:bodyPr/>
                    <a:lstStyle/>
                    <a:p>
                      <a:pPr algn="l"/>
                      <a:r>
                        <a:rPr lang="lt-LT" sz="2000" b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lėšų darbo užmokesčiui švietimo pagalbai</a:t>
                      </a:r>
                      <a:endParaRPr lang="lt-LT" sz="2000" b="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7,6%</a:t>
                      </a:r>
                      <a:endParaRPr lang="lt-LT" sz="2000" b="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lt-LT" sz="2000" b="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</a:tr>
              <a:tr h="702147">
                <a:tc>
                  <a:txBody>
                    <a:bodyPr/>
                    <a:lstStyle/>
                    <a:p>
                      <a:pPr algn="l"/>
                      <a:r>
                        <a:rPr lang="lt-LT" sz="2000" b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lėšų darbo užmokesčiui bibliotekos darbuotojams</a:t>
                      </a:r>
                      <a:endParaRPr lang="lt-LT" sz="2000" b="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2,5%</a:t>
                      </a:r>
                      <a:endParaRPr lang="lt-LT" sz="2000" b="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lt-LT" sz="2000" b="0" noProof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Ir ne mažiau</a:t>
                      </a:r>
                    </a:p>
                    <a:p>
                      <a:pPr algn="ctr"/>
                      <a:r>
                        <a:rPr lang="lt-LT" sz="2000" b="0" baseline="0" noProof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3 %</a:t>
                      </a:r>
                    </a:p>
                    <a:p>
                      <a:pPr algn="ctr"/>
                      <a:r>
                        <a:rPr lang="lt-LT" sz="2000" b="0" baseline="0" noProof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švietimo pagalbai</a:t>
                      </a:r>
                      <a:endParaRPr lang="lt-LT" sz="2000" b="0" noProof="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2147">
                <a:tc>
                  <a:txBody>
                    <a:bodyPr/>
                    <a:lstStyle/>
                    <a:p>
                      <a:pPr algn="l"/>
                      <a:r>
                        <a:rPr lang="lt-LT" sz="2000" b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lėšų darbo užmokesčiui kitiems darbuotojams (išskyrus ugdymo plano vykdymą)</a:t>
                      </a:r>
                      <a:endParaRPr lang="lt-LT" sz="2000" b="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1,5%</a:t>
                      </a:r>
                      <a:endParaRPr lang="lt-LT" sz="2000" b="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lt-LT" sz="2000" b="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883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2014 m. savivaldybių duomenys</a:t>
            </a:r>
            <a:r>
              <a:rPr lang="en-US" altLang="lt-LT" sz="4800" b="1" dirty="0" smtClean="0">
                <a:latin typeface="Arial Unicode MS" panose="020B0604020202020204" pitchFamily="34" charset="-128"/>
              </a:rPr>
              <a:t> </a:t>
            </a:r>
            <a:endParaRPr lang="lt-LT" altLang="lt-LT" sz="4800" b="1" dirty="0" smtClean="0">
              <a:latin typeface="Arial Unicode MS" panose="020B0604020202020204" pitchFamily="34" charset="-128"/>
            </a:endParaRPr>
          </a:p>
        </p:txBody>
      </p:sp>
      <p:graphicFrame>
        <p:nvGraphicFramePr>
          <p:cNvPr id="7" name="Diagra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371051"/>
              </p:ext>
            </p:extLst>
          </p:nvPr>
        </p:nvGraphicFramePr>
        <p:xfrm>
          <a:off x="261938" y="2170113"/>
          <a:ext cx="9320212" cy="424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Tiesioji jungtis 7"/>
          <p:cNvCxnSpPr/>
          <p:nvPr/>
        </p:nvCxnSpPr>
        <p:spPr bwMode="auto">
          <a:xfrm>
            <a:off x="5169024" y="2852936"/>
            <a:ext cx="0" cy="3024336"/>
          </a:xfrm>
          <a:prstGeom prst="line">
            <a:avLst/>
          </a:prstGeom>
          <a:solidFill>
            <a:srgbClr val="6B7985"/>
          </a:solidFill>
          <a:ln w="127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9" name="Tiesioji jungtis 8"/>
          <p:cNvCxnSpPr/>
          <p:nvPr/>
        </p:nvCxnSpPr>
        <p:spPr bwMode="auto">
          <a:xfrm>
            <a:off x="992560" y="4005064"/>
            <a:ext cx="8280920" cy="0"/>
          </a:xfrm>
          <a:prstGeom prst="line">
            <a:avLst/>
          </a:prstGeom>
          <a:solidFill>
            <a:srgbClr val="6B7985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" name="Tiesioji jungtis 2"/>
          <p:cNvCxnSpPr/>
          <p:nvPr/>
        </p:nvCxnSpPr>
        <p:spPr bwMode="auto">
          <a:xfrm>
            <a:off x="992560" y="4941168"/>
            <a:ext cx="7632848" cy="0"/>
          </a:xfrm>
          <a:prstGeom prst="line">
            <a:avLst/>
          </a:prstGeom>
          <a:solidFill>
            <a:srgbClr val="6B7985"/>
          </a:solidFill>
          <a:ln w="127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625408" y="4725144"/>
            <a:ext cx="730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339933"/>
                </a:solidFill>
                <a:latin typeface="Arial Unicode MS" panose="020B0604020202020204" pitchFamily="34" charset="-128"/>
              </a:rPr>
              <a:t>14%</a:t>
            </a:r>
            <a:endParaRPr lang="lt-LT" sz="2000" b="0" dirty="0">
              <a:solidFill>
                <a:srgbClr val="339933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7694" y="3543206"/>
            <a:ext cx="730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339933"/>
                </a:solidFill>
                <a:latin typeface="Arial Unicode MS" panose="020B0604020202020204" pitchFamily="34" charset="-128"/>
              </a:rPr>
              <a:t>26%</a:t>
            </a:r>
            <a:endParaRPr lang="lt-LT" sz="2000" b="0" dirty="0">
              <a:solidFill>
                <a:srgbClr val="339933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5726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133921"/>
              </p:ext>
            </p:extLst>
          </p:nvPr>
        </p:nvGraphicFramePr>
        <p:xfrm>
          <a:off x="261938" y="2170896"/>
          <a:ext cx="9320400" cy="424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2014 m. savivaldybių duomenys</a:t>
            </a:r>
          </a:p>
        </p:txBody>
      </p:sp>
      <p:cxnSp>
        <p:nvCxnSpPr>
          <p:cNvPr id="8" name="Tiesioji jungtis 7"/>
          <p:cNvCxnSpPr/>
          <p:nvPr/>
        </p:nvCxnSpPr>
        <p:spPr bwMode="auto">
          <a:xfrm>
            <a:off x="6609184" y="2924944"/>
            <a:ext cx="0" cy="3024336"/>
          </a:xfrm>
          <a:prstGeom prst="line">
            <a:avLst/>
          </a:prstGeom>
          <a:solidFill>
            <a:srgbClr val="6B7985"/>
          </a:solidFill>
          <a:ln w="127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9" name="Tiesioji jungtis 8"/>
          <p:cNvCxnSpPr/>
          <p:nvPr/>
        </p:nvCxnSpPr>
        <p:spPr bwMode="auto">
          <a:xfrm>
            <a:off x="1280592" y="4293096"/>
            <a:ext cx="8280920" cy="0"/>
          </a:xfrm>
          <a:prstGeom prst="line">
            <a:avLst/>
          </a:prstGeom>
          <a:solidFill>
            <a:srgbClr val="6B7985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" name="Tiesioji jungtis 2"/>
          <p:cNvCxnSpPr/>
          <p:nvPr/>
        </p:nvCxnSpPr>
        <p:spPr bwMode="auto">
          <a:xfrm>
            <a:off x="1280592" y="4941168"/>
            <a:ext cx="7632848" cy="0"/>
          </a:xfrm>
          <a:prstGeom prst="line">
            <a:avLst/>
          </a:prstGeom>
          <a:solidFill>
            <a:srgbClr val="6B7985"/>
          </a:solidFill>
          <a:ln w="127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902898" y="4725144"/>
            <a:ext cx="730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339933"/>
                </a:solidFill>
                <a:latin typeface="Arial Unicode MS" panose="020B0604020202020204" pitchFamily="34" charset="-128"/>
              </a:rPr>
              <a:t>8%</a:t>
            </a:r>
            <a:endParaRPr lang="lt-LT" sz="2000" b="0" dirty="0">
              <a:solidFill>
                <a:srgbClr val="339933"/>
              </a:solidFill>
              <a:latin typeface="Arial Unicode MS" panose="020B0604020202020204" pitchFamily="34" charset="-128"/>
            </a:endParaRPr>
          </a:p>
        </p:txBody>
      </p:sp>
      <p:cxnSp>
        <p:nvCxnSpPr>
          <p:cNvPr id="12" name="Tiesioji jungtis 11"/>
          <p:cNvCxnSpPr/>
          <p:nvPr/>
        </p:nvCxnSpPr>
        <p:spPr bwMode="auto">
          <a:xfrm>
            <a:off x="1232560" y="3450313"/>
            <a:ext cx="7632848" cy="0"/>
          </a:xfrm>
          <a:prstGeom prst="line">
            <a:avLst/>
          </a:prstGeom>
          <a:solidFill>
            <a:srgbClr val="6B7985"/>
          </a:solidFill>
          <a:ln w="127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8854866" y="3234289"/>
            <a:ext cx="730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339933"/>
                </a:solidFill>
                <a:latin typeface="Arial Unicode MS" panose="020B0604020202020204" pitchFamily="34" charset="-128"/>
              </a:rPr>
              <a:t>20%</a:t>
            </a:r>
            <a:endParaRPr lang="lt-LT" sz="2000" b="0" dirty="0">
              <a:solidFill>
                <a:srgbClr val="339933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8002" y="3878490"/>
            <a:ext cx="730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339933"/>
                </a:solidFill>
                <a:latin typeface="Arial Unicode MS" panose="020B0604020202020204" pitchFamily="34" charset="-128"/>
              </a:rPr>
              <a:t>14%</a:t>
            </a:r>
            <a:endParaRPr lang="lt-LT" sz="2000" b="0" dirty="0">
              <a:solidFill>
                <a:srgbClr val="339933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9721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06C3643-E9A3-4408-ADDF-126FF5766028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6147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418A28A1-BA72-42DD-A962-72E16103C7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614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Turinys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1300" y="2707173"/>
            <a:ext cx="942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600"/>
              </a:spcAft>
            </a:pPr>
            <a:r>
              <a:rPr lang="lt-LT" sz="2800" b="0" dirty="0" smtClean="0">
                <a:latin typeface="Arial Unicode MS" panose="020B0604020202020204" pitchFamily="34" charset="-128"/>
              </a:rPr>
              <a:t>Kai kurie ekonominiai ir socialiniai švietimo aspektai Lietuvoje  arba </a:t>
            </a:r>
            <a:r>
              <a:rPr lang="lt-LT" sz="28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tyla prieš audrą</a:t>
            </a:r>
          </a:p>
          <a:p>
            <a:pPr>
              <a:spcAft>
                <a:spcPts val="3600"/>
              </a:spcAft>
            </a:pPr>
            <a:r>
              <a:rPr lang="lt-LT" sz="2800" b="0" dirty="0" smtClean="0">
                <a:latin typeface="Arial Unicode MS" panose="020B0604020202020204" pitchFamily="34" charset="-128"/>
              </a:rPr>
              <a:t>„Klasės krepšelio“ filosofija arba </a:t>
            </a:r>
            <a:r>
              <a:rPr lang="lt-LT" sz="28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trumpas interviu iš vaiduoklių gyvenimo</a:t>
            </a:r>
          </a:p>
          <a:p>
            <a:pPr>
              <a:spcAft>
                <a:spcPts val="3600"/>
              </a:spcAft>
            </a:pPr>
            <a:r>
              <a:rPr lang="lt-LT" sz="2800" b="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Pirmieji eksperimento žingsniai </a:t>
            </a:r>
            <a:r>
              <a:rPr lang="lt-LT" sz="28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arba viltis mirs paskutinė</a:t>
            </a:r>
          </a:p>
        </p:txBody>
      </p:sp>
    </p:spTree>
    <p:extLst>
      <p:ext uri="{BB962C8B-B14F-4D97-AF65-F5344CB8AC3E}">
        <p14:creationId xmlns:p14="http://schemas.microsoft.com/office/powerpoint/2010/main" val="2936809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595025"/>
              </p:ext>
            </p:extLst>
          </p:nvPr>
        </p:nvGraphicFramePr>
        <p:xfrm>
          <a:off x="265088" y="2170113"/>
          <a:ext cx="9320400" cy="424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2014 m. savivaldybių duomenys</a:t>
            </a:r>
          </a:p>
        </p:txBody>
      </p:sp>
      <p:cxnSp>
        <p:nvCxnSpPr>
          <p:cNvPr id="8" name="Tiesioji jungtis 7"/>
          <p:cNvCxnSpPr/>
          <p:nvPr/>
        </p:nvCxnSpPr>
        <p:spPr bwMode="auto">
          <a:xfrm>
            <a:off x="6177136" y="2852936"/>
            <a:ext cx="0" cy="3024336"/>
          </a:xfrm>
          <a:prstGeom prst="line">
            <a:avLst/>
          </a:prstGeom>
          <a:solidFill>
            <a:srgbClr val="6B7985"/>
          </a:solidFill>
          <a:ln w="127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9" name="Tiesioji jungtis 8"/>
          <p:cNvCxnSpPr/>
          <p:nvPr/>
        </p:nvCxnSpPr>
        <p:spPr bwMode="auto">
          <a:xfrm>
            <a:off x="956556" y="4287729"/>
            <a:ext cx="8280920" cy="0"/>
          </a:xfrm>
          <a:prstGeom prst="line">
            <a:avLst/>
          </a:prstGeom>
          <a:solidFill>
            <a:srgbClr val="6B7985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" name="Tiesioji jungtis 2"/>
          <p:cNvCxnSpPr/>
          <p:nvPr/>
        </p:nvCxnSpPr>
        <p:spPr bwMode="auto">
          <a:xfrm>
            <a:off x="956556" y="5229200"/>
            <a:ext cx="7632848" cy="0"/>
          </a:xfrm>
          <a:prstGeom prst="line">
            <a:avLst/>
          </a:prstGeom>
          <a:solidFill>
            <a:srgbClr val="6B7985"/>
          </a:solidFill>
          <a:ln w="127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697416" y="5045114"/>
            <a:ext cx="730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339933"/>
                </a:solidFill>
                <a:latin typeface="Arial Unicode MS" panose="020B0604020202020204" pitchFamily="34" charset="-128"/>
              </a:rPr>
              <a:t>3%</a:t>
            </a:r>
            <a:endParaRPr lang="lt-LT" sz="2000" b="0" dirty="0">
              <a:solidFill>
                <a:srgbClr val="339933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7136" y="3843833"/>
            <a:ext cx="730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339933"/>
                </a:solidFill>
                <a:latin typeface="Arial Unicode MS" panose="020B0604020202020204" pitchFamily="34" charset="-128"/>
              </a:rPr>
              <a:t>7%</a:t>
            </a:r>
            <a:endParaRPr lang="lt-LT" sz="2000" b="0" dirty="0">
              <a:solidFill>
                <a:srgbClr val="339933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9417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ŠMM pastangos</a:t>
            </a:r>
            <a:br>
              <a:rPr lang="lt-LT" altLang="lt-LT" sz="4800" b="1" dirty="0" smtClean="0">
                <a:latin typeface="Arial Unicode MS" panose="020B0604020202020204" pitchFamily="34" charset="-128"/>
              </a:rPr>
            </a:br>
            <a:r>
              <a:rPr lang="lt-LT" altLang="lt-LT" sz="3600" b="1" dirty="0" smtClean="0">
                <a:latin typeface="Arial Unicode MS" panose="020B0604020202020204" pitchFamily="34" charset="-128"/>
              </a:rPr>
              <a:t>mažinti išlaidas mokyklų administravimui</a:t>
            </a:r>
            <a:endParaRPr lang="lt-LT" altLang="lt-LT" sz="3600" dirty="0" smtClean="0">
              <a:latin typeface="Arial Unicode MS" panose="020B0604020202020204" pitchFamily="34" charset="-128"/>
            </a:endParaRP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241300" y="2996952"/>
            <a:ext cx="9423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lt-LT" altLang="lt-LT" sz="2800" b="0" dirty="0" smtClean="0">
                <a:latin typeface="Arial Unicode MS" panose="020B0604020202020204" pitchFamily="34" charset="-128"/>
              </a:rPr>
              <a:t>LRV nutarimu dėl mokinio krepšelio lėšų apskaičiavimo metodikos pakeitimo įtvirtinti nuostatą, kad </a:t>
            </a:r>
            <a:r>
              <a:rPr lang="lt-LT" altLang="lt-LT" sz="28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ugdymo procesui organizuoti ir valdyti skiriama ne daugiau 10% </a:t>
            </a:r>
            <a:r>
              <a:rPr lang="lt-LT" altLang="lt-LT" sz="2800" b="0" dirty="0" smtClean="0">
                <a:latin typeface="Arial Unicode MS" panose="020B0604020202020204" pitchFamily="34" charset="-128"/>
              </a:rPr>
              <a:t>lėšų, skaičiuojant nuo ugdymo plano ir </a:t>
            </a:r>
            <a:r>
              <a:rPr lang="lt-LT" altLang="lt-LT" sz="28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švietimo pagalbai skirti ne mažiau 4%</a:t>
            </a:r>
            <a:r>
              <a:rPr lang="lt-LT" altLang="lt-LT" sz="2800" b="0" dirty="0" smtClean="0">
                <a:latin typeface="Arial Unicode MS" panose="020B0604020202020204" pitchFamily="34" charset="-128"/>
              </a:rPr>
              <a:t> valdymo lėšų.</a:t>
            </a:r>
          </a:p>
        </p:txBody>
      </p:sp>
    </p:spTree>
    <p:extLst>
      <p:ext uri="{BB962C8B-B14F-4D97-AF65-F5344CB8AC3E}">
        <p14:creationId xmlns:p14="http://schemas.microsoft.com/office/powerpoint/2010/main" val="3772634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Trumpas interviu</a:t>
            </a:r>
            <a:br>
              <a:rPr lang="lt-LT" altLang="lt-LT" sz="4800" b="1" dirty="0" smtClean="0">
                <a:latin typeface="Arial Unicode MS" panose="020B0604020202020204" pitchFamily="34" charset="-128"/>
              </a:rPr>
            </a:br>
            <a:r>
              <a:rPr lang="lt-LT" altLang="lt-LT" sz="4800" b="1" dirty="0" smtClean="0">
                <a:latin typeface="Arial Unicode MS" panose="020B0604020202020204" pitchFamily="34" charset="-128"/>
              </a:rPr>
              <a:t>iš vaiduoklių gyvenimo</a:t>
            </a:r>
            <a:endParaRPr lang="lt-LT" altLang="lt-LT" sz="3600" dirty="0" smtClean="0">
              <a:latin typeface="Arial Unicode MS" panose="020B0604020202020204" pitchFamily="34" charset="-128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3"/>
          <a:srcRect l="871" t="893" r="6503" b="2100"/>
          <a:stretch/>
        </p:blipFill>
        <p:spPr>
          <a:xfrm flipH="1">
            <a:off x="181258" y="2145367"/>
            <a:ext cx="7652062" cy="4231100"/>
          </a:xfrm>
          <a:prstGeom prst="rect">
            <a:avLst/>
          </a:prstGeom>
        </p:spPr>
      </p:pic>
      <p:sp>
        <p:nvSpPr>
          <p:cNvPr id="2" name="Stačiakampis 1"/>
          <p:cNvSpPr/>
          <p:nvPr/>
        </p:nvSpPr>
        <p:spPr>
          <a:xfrm>
            <a:off x="7833320" y="5013176"/>
            <a:ext cx="184537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lt-LT" sz="2800" b="0" dirty="0">
                <a:solidFill>
                  <a:schemeClr val="tx2"/>
                </a:solidFill>
                <a:latin typeface="Arial Unicode MS" panose="020B0604020202020204" pitchFamily="34" charset="-128"/>
              </a:rPr>
              <a:t>„Klasės </a:t>
            </a:r>
            <a:endParaRPr lang="lt-LT" sz="2800" b="0" dirty="0" smtClean="0">
              <a:solidFill>
                <a:schemeClr val="tx2"/>
              </a:solidFill>
              <a:latin typeface="Arial Unicode MS" panose="020B0604020202020204" pitchFamily="34" charset="-128"/>
            </a:endParaRPr>
          </a:p>
          <a:p>
            <a:pPr algn="r"/>
            <a:r>
              <a:rPr lang="lt-LT" sz="28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krepšelio</a:t>
            </a:r>
            <a:r>
              <a:rPr lang="lt-LT" sz="2800" b="0" dirty="0">
                <a:solidFill>
                  <a:schemeClr val="tx2"/>
                </a:solidFill>
                <a:latin typeface="Arial Unicode MS" panose="020B0604020202020204" pitchFamily="34" charset="-128"/>
              </a:rPr>
              <a:t>“ </a:t>
            </a:r>
            <a:endParaRPr lang="lt-LT" sz="2800" b="0" dirty="0" smtClean="0">
              <a:solidFill>
                <a:schemeClr val="tx2"/>
              </a:solidFill>
              <a:latin typeface="Arial Unicode MS" panose="020B0604020202020204" pitchFamily="34" charset="-128"/>
            </a:endParaRPr>
          </a:p>
          <a:p>
            <a:pPr algn="r"/>
            <a:r>
              <a:rPr lang="lt-LT" sz="28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filosofija </a:t>
            </a:r>
            <a:endParaRPr lang="lt-LT" sz="2800" dirty="0">
              <a:solidFill>
                <a:schemeClr val="tx2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497884" y="2167071"/>
            <a:ext cx="240744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lt-LT" altLang="lt-LT" sz="2000" b="0" dirty="0" smtClean="0">
                <a:latin typeface="Arial Unicode MS" panose="020B0604020202020204" pitchFamily="34" charset="-128"/>
              </a:rPr>
              <a:t>Laiptai</a:t>
            </a:r>
          </a:p>
          <a:p>
            <a:pPr eaLnBrk="1" hangingPunct="1">
              <a:spcAft>
                <a:spcPts val="0"/>
              </a:spcAft>
            </a:pPr>
            <a:r>
              <a:rPr lang="lt-LT" altLang="lt-LT" sz="2000" b="0" dirty="0" smtClean="0">
                <a:latin typeface="Arial Unicode MS" panose="020B0604020202020204" pitchFamily="34" charset="-128"/>
              </a:rPr>
              <a:t>Kaimas/miestas</a:t>
            </a:r>
          </a:p>
          <a:p>
            <a:pPr eaLnBrk="1" hangingPunct="1">
              <a:spcAft>
                <a:spcPts val="0"/>
              </a:spcAft>
            </a:pPr>
            <a:r>
              <a:rPr lang="lt-LT" altLang="lt-LT" sz="2000" b="0" dirty="0" smtClean="0">
                <a:latin typeface="Arial Unicode MS" panose="020B0604020202020204" pitchFamily="34" charset="-128"/>
              </a:rPr>
              <a:t>Teisingos dalybos</a:t>
            </a:r>
          </a:p>
          <a:p>
            <a:pPr eaLnBrk="1" hangingPunct="1">
              <a:spcAft>
                <a:spcPts val="0"/>
              </a:spcAft>
            </a:pPr>
            <a:r>
              <a:rPr lang="lt-LT" altLang="lt-LT" sz="2000" b="0" dirty="0" smtClean="0">
                <a:latin typeface="Arial Unicode MS" panose="020B0604020202020204" pitchFamily="34" charset="-128"/>
              </a:rPr>
              <a:t>Mokinių mažėjimas</a:t>
            </a:r>
          </a:p>
          <a:p>
            <a:pPr eaLnBrk="1" hangingPunct="1">
              <a:spcAft>
                <a:spcPts val="0"/>
              </a:spcAft>
            </a:pPr>
            <a:r>
              <a:rPr lang="lt-LT" altLang="lt-LT" sz="2000" b="0" dirty="0" smtClean="0">
                <a:latin typeface="Arial Unicode MS" panose="020B0604020202020204" pitchFamily="34" charset="-128"/>
              </a:rPr>
              <a:t>Specialieji poreikiai</a:t>
            </a:r>
          </a:p>
          <a:p>
            <a:pPr eaLnBrk="1" hangingPunct="1">
              <a:spcAft>
                <a:spcPts val="0"/>
              </a:spcAft>
            </a:pPr>
            <a:r>
              <a:rPr lang="lt-LT" altLang="lt-LT" sz="2000" b="0" dirty="0" smtClean="0">
                <a:latin typeface="Arial Unicode MS" panose="020B0604020202020204" pitchFamily="34" charset="-128"/>
              </a:rPr>
              <a:t>Ypatingas sąrašas</a:t>
            </a:r>
          </a:p>
          <a:p>
            <a:pPr eaLnBrk="1" hangingPunct="1">
              <a:spcAft>
                <a:spcPts val="0"/>
              </a:spcAft>
            </a:pPr>
            <a:r>
              <a:rPr lang="lt-LT" altLang="lt-LT" sz="2000" b="0" dirty="0" smtClean="0">
                <a:latin typeface="Arial Unicode MS" panose="020B0604020202020204" pitchFamily="34" charset="-128"/>
              </a:rPr>
              <a:t>Politika</a:t>
            </a:r>
          </a:p>
        </p:txBody>
      </p:sp>
    </p:spTree>
    <p:extLst>
      <p:ext uri="{BB962C8B-B14F-4D97-AF65-F5344CB8AC3E}">
        <p14:creationId xmlns:p14="http://schemas.microsoft.com/office/powerpoint/2010/main" val="1520436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Pagrindiniai principai</a:t>
            </a:r>
            <a:endParaRPr lang="lt-LT" altLang="lt-LT" sz="3600" dirty="0" smtClean="0">
              <a:latin typeface="Arial Unicode MS" panose="020B0604020202020204" pitchFamily="34" charset="-128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64" b="3824"/>
          <a:stretch/>
        </p:blipFill>
        <p:spPr bwMode="auto">
          <a:xfrm>
            <a:off x="5745088" y="2084924"/>
            <a:ext cx="3960440" cy="429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204788" y="2116138"/>
            <a:ext cx="537527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>
            <a:lvl1pPr marL="639763" indent="-442913" algn="l" defTabSz="673100" rtl="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panose="020B0802040204020203" pitchFamily="34" charset="0"/>
              </a:defRPr>
            </a:lvl1pPr>
            <a:lvl2pPr marL="949325" indent="-415925" algn="l" defTabSz="673100" rtl="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panose="020B0802040204020203" pitchFamily="34" charset="0"/>
              </a:defRPr>
            </a:lvl2pPr>
            <a:lvl3pPr marL="1250950" indent="-390525" algn="l" defTabSz="673100" rtl="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panose="020B0802040204020203" pitchFamily="34" charset="0"/>
              </a:defRPr>
            </a:lvl3pPr>
            <a:lvl4pPr marL="1550988" indent="-363538" algn="l" defTabSz="673100" rtl="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panose="020B0802040204020203" pitchFamily="34" charset="0"/>
              </a:defRPr>
            </a:lvl4pPr>
            <a:lvl5pPr marL="1889125" indent="-363538" algn="l" defTabSz="673100" rtl="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panose="020B0802040204020203" pitchFamily="34" charset="0"/>
              </a:defRPr>
            </a:lvl5pPr>
            <a:lvl6pPr marL="3021013" indent="-493713" algn="l" rtl="0" fontAlgn="base">
              <a:spcBef>
                <a:spcPts val="2600"/>
              </a:spcBef>
              <a:spcAft>
                <a:spcPct val="0"/>
              </a:spcAft>
              <a:buSzPct val="125000"/>
              <a:buFont typeface="Segoe UI Bold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charset="0"/>
              </a:defRPr>
            </a:lvl6pPr>
            <a:lvl7pPr marL="3478213" indent="-493713" algn="l" rtl="0" fontAlgn="base">
              <a:spcBef>
                <a:spcPts val="2600"/>
              </a:spcBef>
              <a:spcAft>
                <a:spcPct val="0"/>
              </a:spcAft>
              <a:buSzPct val="125000"/>
              <a:buFont typeface="Segoe UI Bold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charset="0"/>
              </a:defRPr>
            </a:lvl7pPr>
            <a:lvl8pPr marL="3935413" indent="-493713" algn="l" rtl="0" fontAlgn="base">
              <a:spcBef>
                <a:spcPts val="2600"/>
              </a:spcBef>
              <a:spcAft>
                <a:spcPct val="0"/>
              </a:spcAft>
              <a:buSzPct val="125000"/>
              <a:buFont typeface="Segoe UI Bold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charset="0"/>
              </a:defRPr>
            </a:lvl8pPr>
            <a:lvl9pPr marL="4392613" indent="-493713" algn="l" rtl="0" fontAlgn="base">
              <a:spcBef>
                <a:spcPts val="2600"/>
              </a:spcBef>
              <a:spcAft>
                <a:spcPct val="0"/>
              </a:spcAft>
              <a:buSzPct val="125000"/>
              <a:buFont typeface="Segoe UI Bold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charset="0"/>
              </a:defRPr>
            </a:lvl9pPr>
          </a:lstStyle>
          <a:p>
            <a:pPr marL="363538" indent="-276225" defTabSz="914400">
              <a:buClr>
                <a:schemeClr val="tx2"/>
              </a:buClr>
              <a:tabLst>
                <a:tab pos="363538" algn="l"/>
              </a:tabLst>
            </a:pPr>
            <a:r>
              <a:rPr lang="lt-LT" altLang="lt-LT" sz="2800" b="0" kern="0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Skaidyti</a:t>
            </a:r>
            <a:r>
              <a:rPr lang="lt-LT" altLang="lt-LT" sz="2800" b="0" kern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į ugdymo reikmes, mokyklos ir savivaldybės poreikius</a:t>
            </a:r>
          </a:p>
          <a:p>
            <a:pPr marL="363538" indent="-276225" defTabSz="914400">
              <a:buClr>
                <a:schemeClr val="tx2"/>
              </a:buClr>
              <a:tabLst>
                <a:tab pos="363538" algn="l"/>
              </a:tabLst>
            </a:pPr>
            <a:r>
              <a:rPr lang="lt-LT" altLang="lt-LT" sz="2800" b="0" kern="0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Vengti</a:t>
            </a:r>
            <a:r>
              <a:rPr lang="lt-LT" altLang="lt-LT" sz="2800" b="0" kern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mokyklos dydžio ir tipo, dėmesio kaimui ir miestui</a:t>
            </a:r>
          </a:p>
          <a:p>
            <a:pPr marL="363538" indent="-276225" defTabSz="914400">
              <a:buClr>
                <a:schemeClr val="tx2"/>
              </a:buClr>
              <a:tabLst>
                <a:tab pos="363538" algn="l"/>
              </a:tabLst>
            </a:pPr>
            <a:r>
              <a:rPr lang="lt-LT" altLang="lt-LT" sz="2800" b="0" kern="0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Paisyti</a:t>
            </a:r>
            <a:r>
              <a:rPr lang="lt-LT" altLang="lt-LT" sz="2800" b="0" kern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nustatytos viršutinės komplektavimo ribos ir mokinių specifinių poreikių</a:t>
            </a:r>
            <a:endParaRPr lang="en-US" altLang="lt-LT" sz="4000" b="1" kern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6499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Pagrindiniai principai</a:t>
            </a:r>
            <a:endParaRPr lang="lt-LT" altLang="lt-LT" sz="3600" dirty="0" smtClean="0">
              <a:latin typeface="Arial Unicode MS" panose="020B0604020202020204" pitchFamily="34" charset="-128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204788" y="2116138"/>
            <a:ext cx="537527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>
            <a:lvl1pPr marL="639763" indent="-442913" algn="l" defTabSz="673100" rtl="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panose="020B0802040204020203" pitchFamily="34" charset="0"/>
              </a:defRPr>
            </a:lvl1pPr>
            <a:lvl2pPr marL="949325" indent="-415925" algn="l" defTabSz="673100" rtl="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panose="020B0802040204020203" pitchFamily="34" charset="0"/>
              </a:defRPr>
            </a:lvl2pPr>
            <a:lvl3pPr marL="1250950" indent="-390525" algn="l" defTabSz="673100" rtl="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panose="020B0802040204020203" pitchFamily="34" charset="0"/>
              </a:defRPr>
            </a:lvl3pPr>
            <a:lvl4pPr marL="1550988" indent="-363538" algn="l" defTabSz="673100" rtl="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panose="020B0802040204020203" pitchFamily="34" charset="0"/>
              </a:defRPr>
            </a:lvl4pPr>
            <a:lvl5pPr marL="1889125" indent="-363538" algn="l" defTabSz="673100" rtl="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panose="020B0802040204020203" pitchFamily="34" charset="0"/>
              </a:defRPr>
            </a:lvl5pPr>
            <a:lvl6pPr marL="3021013" indent="-493713" algn="l" rtl="0" fontAlgn="base">
              <a:spcBef>
                <a:spcPts val="2600"/>
              </a:spcBef>
              <a:spcAft>
                <a:spcPct val="0"/>
              </a:spcAft>
              <a:buSzPct val="125000"/>
              <a:buFont typeface="Segoe UI Bold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charset="0"/>
              </a:defRPr>
            </a:lvl6pPr>
            <a:lvl7pPr marL="3478213" indent="-493713" algn="l" rtl="0" fontAlgn="base">
              <a:spcBef>
                <a:spcPts val="2600"/>
              </a:spcBef>
              <a:spcAft>
                <a:spcPct val="0"/>
              </a:spcAft>
              <a:buSzPct val="125000"/>
              <a:buFont typeface="Segoe UI Bold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charset="0"/>
              </a:defRPr>
            </a:lvl7pPr>
            <a:lvl8pPr marL="3935413" indent="-493713" algn="l" rtl="0" fontAlgn="base">
              <a:spcBef>
                <a:spcPts val="2600"/>
              </a:spcBef>
              <a:spcAft>
                <a:spcPct val="0"/>
              </a:spcAft>
              <a:buSzPct val="125000"/>
              <a:buFont typeface="Segoe UI Bold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charset="0"/>
              </a:defRPr>
            </a:lvl8pPr>
            <a:lvl9pPr marL="4392613" indent="-493713" algn="l" rtl="0" fontAlgn="base">
              <a:spcBef>
                <a:spcPts val="2600"/>
              </a:spcBef>
              <a:spcAft>
                <a:spcPct val="0"/>
              </a:spcAft>
              <a:buSzPct val="125000"/>
              <a:buFont typeface="Segoe UI Bold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charset="0"/>
              </a:defRPr>
            </a:lvl9pPr>
          </a:lstStyle>
          <a:p>
            <a:pPr marL="363538" indent="-363538" defTabSz="914400">
              <a:lnSpc>
                <a:spcPct val="90000"/>
              </a:lnSpc>
              <a:spcBef>
                <a:spcPct val="0"/>
              </a:spcBef>
              <a:buNone/>
              <a:tabLst>
                <a:tab pos="363538" algn="l"/>
              </a:tabLst>
            </a:pPr>
            <a:r>
              <a:rPr lang="lt-LT" altLang="lt-LT" sz="28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Formaliojo ugdymo </a:t>
            </a:r>
            <a:r>
              <a:rPr lang="lt-LT" altLang="lt-LT" sz="2800" b="0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programos</a:t>
            </a:r>
          </a:p>
          <a:p>
            <a:pPr marL="363538" indent="-363538" algn="r" defTabSz="914400">
              <a:lnSpc>
                <a:spcPct val="90000"/>
              </a:lnSpc>
              <a:spcBef>
                <a:spcPct val="0"/>
              </a:spcBef>
              <a:buNone/>
              <a:tabLst>
                <a:tab pos="363538" algn="l"/>
              </a:tabLst>
            </a:pPr>
            <a:r>
              <a:rPr lang="lt-LT" altLang="lt-LT" sz="28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  <a:r>
              <a:rPr lang="lt-LT" altLang="lt-LT" sz="20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 1 – 12 kl. mokomųjų dalykų rinkiniai</a:t>
            </a:r>
          </a:p>
          <a:p>
            <a:pPr marL="363538" indent="-363538" defTabSz="914400">
              <a:lnSpc>
                <a:spcPct val="90000"/>
              </a:lnSpc>
              <a:spcBef>
                <a:spcPct val="25000"/>
              </a:spcBef>
              <a:buNone/>
              <a:tabLst>
                <a:tab pos="363538" algn="l"/>
              </a:tabLst>
            </a:pPr>
            <a:r>
              <a:rPr lang="lt-LT" altLang="lt-LT" sz="28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Dėstomų dalykų ir neformaliojo ugdymo </a:t>
            </a:r>
            <a:r>
              <a:rPr lang="lt-LT" altLang="lt-LT" sz="2800" b="0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pamokos</a:t>
            </a:r>
          </a:p>
          <a:p>
            <a:pPr marL="363538" indent="-363538" defTabSz="914400">
              <a:lnSpc>
                <a:spcPct val="90000"/>
              </a:lnSpc>
              <a:spcBef>
                <a:spcPct val="0"/>
              </a:spcBef>
              <a:buNone/>
              <a:tabLst>
                <a:tab pos="363538" algn="l"/>
              </a:tabLst>
            </a:pPr>
            <a:r>
              <a:rPr lang="lt-LT" altLang="lt-LT" sz="28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		</a:t>
            </a:r>
            <a:r>
              <a:rPr lang="lt-LT" altLang="lt-LT" sz="20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 kontaktinės valandos</a:t>
            </a:r>
          </a:p>
          <a:p>
            <a:pPr marL="363538" indent="-363538" defTabSz="914400">
              <a:lnSpc>
                <a:spcPct val="90000"/>
              </a:lnSpc>
              <a:spcBef>
                <a:spcPct val="25000"/>
              </a:spcBef>
              <a:buNone/>
              <a:tabLst>
                <a:tab pos="363538" algn="l"/>
              </a:tabLst>
            </a:pPr>
            <a:r>
              <a:rPr lang="lt-LT" altLang="lt-LT" sz="28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Skaidymo </a:t>
            </a:r>
            <a:r>
              <a:rPr lang="lt-LT" altLang="lt-LT" sz="2800" b="0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pogrupiais</a:t>
            </a:r>
            <a:r>
              <a:rPr lang="lt-LT" altLang="lt-LT" sz="28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atvejai</a:t>
            </a:r>
          </a:p>
          <a:p>
            <a:pPr marL="363538" indent="-363538" algn="r" defTabSz="914400">
              <a:lnSpc>
                <a:spcPct val="90000"/>
              </a:lnSpc>
              <a:spcBef>
                <a:spcPct val="0"/>
              </a:spcBef>
              <a:buNone/>
              <a:tabLst>
                <a:tab pos="363538" algn="l"/>
              </a:tabLst>
            </a:pPr>
            <a:r>
              <a:rPr lang="lt-LT" altLang="lt-LT" sz="28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		</a:t>
            </a:r>
            <a:r>
              <a:rPr lang="lt-LT" altLang="lt-LT" sz="20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 1 – 3 galimybės</a:t>
            </a:r>
          </a:p>
          <a:p>
            <a:pPr marL="363538" indent="-363538" defTabSz="914400">
              <a:lnSpc>
                <a:spcPct val="90000"/>
              </a:lnSpc>
              <a:spcBef>
                <a:spcPct val="25000"/>
              </a:spcBef>
              <a:buNone/>
              <a:tabLst>
                <a:tab pos="363538" algn="l"/>
              </a:tabLst>
            </a:pPr>
            <a:r>
              <a:rPr lang="lt-LT" altLang="lt-LT" sz="28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Nekontaktinės valandos:</a:t>
            </a:r>
          </a:p>
          <a:p>
            <a:pPr marL="363538" indent="-363538" algn="r" defTabSz="91440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63538" algn="l"/>
              </a:tabLst>
            </a:pPr>
            <a:r>
              <a:rPr lang="lt-LT" altLang="lt-LT" sz="20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 </a:t>
            </a:r>
            <a:r>
              <a:rPr lang="lt-LT" altLang="lt-LT" sz="2000" b="0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pasiruošimas</a:t>
            </a:r>
            <a:r>
              <a:rPr lang="lt-LT" altLang="lt-LT" sz="20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pamokoms,</a:t>
            </a:r>
          </a:p>
          <a:p>
            <a:pPr marL="363538" indent="-363538" algn="r" defTabSz="91440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63538" algn="l"/>
              </a:tabLst>
            </a:pPr>
            <a:r>
              <a:rPr lang="lt-LT" altLang="lt-LT" sz="20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 darbų </a:t>
            </a:r>
            <a:r>
              <a:rPr lang="lt-LT" altLang="lt-LT" sz="2000" b="0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tikrinimas</a:t>
            </a:r>
            <a:r>
              <a:rPr lang="lt-LT" altLang="lt-LT" sz="20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</a:p>
          <a:p>
            <a:pPr marL="363538" indent="-363538" algn="r" defTabSz="91440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63538" algn="l"/>
              </a:tabLst>
            </a:pPr>
            <a:r>
              <a:rPr lang="lt-LT" altLang="lt-LT" sz="20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 </a:t>
            </a:r>
            <a:r>
              <a:rPr lang="lt-LT" altLang="lt-LT" sz="2000" b="0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vadovavimas</a:t>
            </a:r>
            <a:r>
              <a:rPr lang="lt-LT" altLang="lt-LT" sz="20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klasei.</a:t>
            </a:r>
            <a:endParaRPr lang="lt-LT" altLang="lt-LT" sz="20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r="34068" b="3279"/>
          <a:stretch/>
        </p:blipFill>
        <p:spPr bwMode="auto">
          <a:xfrm>
            <a:off x="5723508" y="2089850"/>
            <a:ext cx="3982020" cy="432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157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Skaidymas (struktūra)</a:t>
            </a:r>
            <a:endParaRPr lang="lt-LT" altLang="lt-LT" sz="3600" dirty="0" smtClean="0">
              <a:latin typeface="Arial Unicode MS" panose="020B0604020202020204" pitchFamily="34" charset="-128"/>
            </a:endParaRPr>
          </a:p>
        </p:txBody>
      </p:sp>
      <p:grpSp>
        <p:nvGrpSpPr>
          <p:cNvPr id="6" name="Organization Chart 6"/>
          <p:cNvGrpSpPr>
            <a:grpSpLocks noChangeAspect="1"/>
          </p:cNvGrpSpPr>
          <p:nvPr/>
        </p:nvGrpSpPr>
        <p:grpSpPr bwMode="auto">
          <a:xfrm>
            <a:off x="461963" y="2420888"/>
            <a:ext cx="8724900" cy="3689350"/>
            <a:chOff x="1134" y="1270"/>
            <a:chExt cx="3561" cy="1152"/>
          </a:xfrm>
        </p:grpSpPr>
        <p:cxnSp>
          <p:nvCxnSpPr>
            <p:cNvPr id="7" name="_s1028"/>
            <p:cNvCxnSpPr>
              <a:cxnSpLocks noChangeShapeType="1"/>
              <a:stCxn id="19" idx="0"/>
              <a:endCxn id="14" idx="2"/>
            </p:cNvCxnSpPr>
            <p:nvPr/>
          </p:nvCxnSpPr>
          <p:spPr bwMode="auto">
            <a:xfrm rot="5400000" flipH="1">
              <a:off x="2168" y="1837"/>
              <a:ext cx="144" cy="450"/>
            </a:xfrm>
            <a:prstGeom prst="bentConnector3">
              <a:avLst>
                <a:gd name="adj1" fmla="val 2482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_s1029"/>
            <p:cNvCxnSpPr>
              <a:cxnSpLocks noChangeShapeType="1"/>
              <a:stCxn id="18" idx="0"/>
              <a:endCxn id="14" idx="2"/>
            </p:cNvCxnSpPr>
            <p:nvPr/>
          </p:nvCxnSpPr>
          <p:spPr bwMode="auto">
            <a:xfrm rot="-5400000">
              <a:off x="1719" y="1837"/>
              <a:ext cx="144" cy="449"/>
            </a:xfrm>
            <a:prstGeom prst="bentConnector3">
              <a:avLst>
                <a:gd name="adj1" fmla="val 2482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_s1030"/>
            <p:cNvCxnSpPr>
              <a:cxnSpLocks noChangeShapeType="1"/>
              <a:stCxn id="17" idx="0"/>
              <a:endCxn id="15" idx="2"/>
            </p:cNvCxnSpPr>
            <p:nvPr/>
          </p:nvCxnSpPr>
          <p:spPr bwMode="auto">
            <a:xfrm rot="5400000" flipH="1">
              <a:off x="3966" y="1837"/>
              <a:ext cx="144" cy="450"/>
            </a:xfrm>
            <a:prstGeom prst="bentConnector3">
              <a:avLst>
                <a:gd name="adj1" fmla="val 2482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_s1031"/>
            <p:cNvCxnSpPr>
              <a:cxnSpLocks noChangeShapeType="1"/>
              <a:stCxn id="16" idx="0"/>
              <a:endCxn id="15" idx="2"/>
            </p:cNvCxnSpPr>
            <p:nvPr/>
          </p:nvCxnSpPr>
          <p:spPr bwMode="auto">
            <a:xfrm rot="-5400000">
              <a:off x="3517" y="1837"/>
              <a:ext cx="144" cy="449"/>
            </a:xfrm>
            <a:prstGeom prst="bentConnector3">
              <a:avLst>
                <a:gd name="adj1" fmla="val 2482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_s1032"/>
            <p:cNvCxnSpPr>
              <a:cxnSpLocks noChangeShapeType="1"/>
              <a:stCxn id="15" idx="0"/>
              <a:endCxn id="13" idx="2"/>
            </p:cNvCxnSpPr>
            <p:nvPr/>
          </p:nvCxnSpPr>
          <p:spPr bwMode="auto">
            <a:xfrm rot="5400000" flipH="1">
              <a:off x="3292" y="1180"/>
              <a:ext cx="144" cy="899"/>
            </a:xfrm>
            <a:prstGeom prst="bentConnector3">
              <a:avLst>
                <a:gd name="adj1" fmla="val 2474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_s1033"/>
            <p:cNvCxnSpPr>
              <a:cxnSpLocks noChangeShapeType="1"/>
              <a:stCxn id="14" idx="0"/>
              <a:endCxn id="13" idx="2"/>
            </p:cNvCxnSpPr>
            <p:nvPr/>
          </p:nvCxnSpPr>
          <p:spPr bwMode="auto">
            <a:xfrm rot="-5400000">
              <a:off x="2393" y="1180"/>
              <a:ext cx="144" cy="899"/>
            </a:xfrm>
            <a:prstGeom prst="bentConnector3">
              <a:avLst>
                <a:gd name="adj1" fmla="val 2474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_s1034"/>
            <p:cNvSpPr>
              <a:spLocks noChangeArrowheads="1"/>
            </p:cNvSpPr>
            <p:nvPr/>
          </p:nvSpPr>
          <p:spPr bwMode="auto">
            <a:xfrm>
              <a:off x="2482" y="1270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1pPr>
              <a:lvl2pPr marL="742950" indent="-28575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2pPr>
              <a:lvl3pPr marL="1143000" indent="-22860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3pPr>
              <a:lvl4pPr marL="1600200" indent="-22860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4pPr>
              <a:lvl5pPr marL="2057400" indent="-22860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9pPr>
            </a:lstStyle>
            <a:p>
              <a:pPr algn="ctr" eaLnBrk="1" hangingPunct="1"/>
              <a:r>
                <a:rPr lang="lt-LT" altLang="lt-LT" sz="2000" b="0">
                  <a:solidFill>
                    <a:schemeClr val="tx2"/>
                  </a:solidFill>
                </a:rPr>
                <a:t>Mokinio krepšelis</a:t>
              </a:r>
            </a:p>
          </p:txBody>
        </p:sp>
        <p:sp>
          <p:nvSpPr>
            <p:cNvPr id="14" name="_s1035"/>
            <p:cNvSpPr>
              <a:spLocks noChangeArrowheads="1"/>
            </p:cNvSpPr>
            <p:nvPr/>
          </p:nvSpPr>
          <p:spPr bwMode="auto">
            <a:xfrm>
              <a:off x="1583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1pPr>
              <a:lvl2pPr marL="742950" indent="-28575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2pPr>
              <a:lvl3pPr marL="1143000" indent="-22860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3pPr>
              <a:lvl4pPr marL="1600200" indent="-22860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4pPr>
              <a:lvl5pPr marL="2057400" indent="-22860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9pPr>
            </a:lstStyle>
            <a:p>
              <a:pPr algn="ctr" eaLnBrk="1" hangingPunct="1"/>
              <a:r>
                <a:rPr lang="lt-LT" altLang="lt-LT" sz="2000" b="0">
                  <a:solidFill>
                    <a:schemeClr val="tx2"/>
                  </a:solidFill>
                </a:rPr>
                <a:t>Ugdymo reikmės</a:t>
              </a:r>
            </a:p>
          </p:txBody>
        </p:sp>
        <p:sp>
          <p:nvSpPr>
            <p:cNvPr id="15" name="_s1036"/>
            <p:cNvSpPr>
              <a:spLocks noChangeArrowheads="1"/>
            </p:cNvSpPr>
            <p:nvPr/>
          </p:nvSpPr>
          <p:spPr bwMode="auto">
            <a:xfrm>
              <a:off x="3381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1pPr>
              <a:lvl2pPr marL="742950" indent="-28575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2pPr>
              <a:lvl3pPr marL="1143000" indent="-22860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3pPr>
              <a:lvl4pPr marL="1600200" indent="-22860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4pPr>
              <a:lvl5pPr marL="2057400" indent="-22860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9pPr>
            </a:lstStyle>
            <a:p>
              <a:pPr algn="ctr" eaLnBrk="1" hangingPunct="1"/>
              <a:r>
                <a:rPr lang="lt-LT" altLang="lt-LT" sz="2000" b="0">
                  <a:solidFill>
                    <a:schemeClr val="tx2"/>
                  </a:solidFill>
                </a:rPr>
                <a:t>Kitos reikmės</a:t>
              </a:r>
            </a:p>
          </p:txBody>
        </p:sp>
        <p:sp>
          <p:nvSpPr>
            <p:cNvPr id="16" name="_s1037"/>
            <p:cNvSpPr>
              <a:spLocks noChangeArrowheads="1"/>
            </p:cNvSpPr>
            <p:nvPr/>
          </p:nvSpPr>
          <p:spPr bwMode="auto">
            <a:xfrm>
              <a:off x="2932" y="21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1pPr>
              <a:lvl2pPr marL="742950" indent="-28575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2pPr>
              <a:lvl3pPr marL="1143000" indent="-22860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3pPr>
              <a:lvl4pPr marL="1600200" indent="-22860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4pPr>
              <a:lvl5pPr marL="2057400" indent="-22860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9pPr>
            </a:lstStyle>
            <a:p>
              <a:pPr algn="ctr" eaLnBrk="1" hangingPunct="1"/>
              <a:r>
                <a:rPr lang="lt-LT" altLang="lt-LT" sz="2000" b="0">
                  <a:solidFill>
                    <a:schemeClr val="tx2"/>
                  </a:solidFill>
                </a:rPr>
                <a:t>Mokyklos</a:t>
              </a:r>
            </a:p>
          </p:txBody>
        </p:sp>
        <p:sp>
          <p:nvSpPr>
            <p:cNvPr id="17" name="_s1038"/>
            <p:cNvSpPr>
              <a:spLocks noChangeArrowheads="1"/>
            </p:cNvSpPr>
            <p:nvPr/>
          </p:nvSpPr>
          <p:spPr bwMode="auto">
            <a:xfrm>
              <a:off x="3831" y="21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1pPr>
              <a:lvl2pPr marL="742950" indent="-28575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2pPr>
              <a:lvl3pPr marL="1143000" indent="-22860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3pPr>
              <a:lvl4pPr marL="1600200" indent="-22860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4pPr>
              <a:lvl5pPr marL="2057400" indent="-22860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9pPr>
            </a:lstStyle>
            <a:p>
              <a:pPr algn="ctr" eaLnBrk="1" hangingPunct="1"/>
              <a:r>
                <a:rPr lang="lt-LT" altLang="lt-LT" sz="2000" b="0">
                  <a:solidFill>
                    <a:schemeClr val="tx2"/>
                  </a:solidFill>
                </a:rPr>
                <a:t>Savivaldybės</a:t>
              </a:r>
            </a:p>
          </p:txBody>
        </p:sp>
        <p:sp>
          <p:nvSpPr>
            <p:cNvPr id="18" name="_s1039"/>
            <p:cNvSpPr>
              <a:spLocks noChangeArrowheads="1"/>
            </p:cNvSpPr>
            <p:nvPr/>
          </p:nvSpPr>
          <p:spPr bwMode="auto">
            <a:xfrm>
              <a:off x="1134" y="21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1pPr>
              <a:lvl2pPr marL="742950" indent="-28575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2pPr>
              <a:lvl3pPr marL="1143000" indent="-22860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3pPr>
              <a:lvl4pPr marL="1600200" indent="-22860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4pPr>
              <a:lvl5pPr marL="2057400" indent="-22860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9pPr>
            </a:lstStyle>
            <a:p>
              <a:pPr algn="ctr" eaLnBrk="1" hangingPunct="1"/>
              <a:r>
                <a:rPr lang="lt-LT" altLang="lt-LT" sz="2000" b="0">
                  <a:solidFill>
                    <a:schemeClr val="tx2"/>
                  </a:solidFill>
                </a:rPr>
                <a:t>Ugdymo planas</a:t>
              </a:r>
            </a:p>
          </p:txBody>
        </p:sp>
        <p:sp>
          <p:nvSpPr>
            <p:cNvPr id="19" name="_s1040"/>
            <p:cNvSpPr>
              <a:spLocks noChangeArrowheads="1"/>
            </p:cNvSpPr>
            <p:nvPr/>
          </p:nvSpPr>
          <p:spPr bwMode="auto">
            <a:xfrm>
              <a:off x="2033" y="21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1pPr>
              <a:lvl2pPr marL="742950" indent="-28575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2pPr>
              <a:lvl3pPr marL="1143000" indent="-22860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3pPr>
              <a:lvl4pPr marL="1600200" indent="-22860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4pPr>
              <a:lvl5pPr marL="2057400" indent="-228600"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9pPr>
            </a:lstStyle>
            <a:p>
              <a:pPr algn="ctr" eaLnBrk="1" hangingPunct="1"/>
              <a:r>
                <a:rPr lang="lt-LT" altLang="lt-LT" sz="2000" b="0">
                  <a:solidFill>
                    <a:schemeClr val="tx2"/>
                  </a:solidFill>
                </a:rPr>
                <a:t>Mokymo reikmės</a:t>
              </a:r>
            </a:p>
          </p:txBody>
        </p:sp>
        <p:sp>
          <p:nvSpPr>
            <p:cNvPr id="20" name="Rectangle 57"/>
            <p:cNvSpPr>
              <a:spLocks/>
            </p:cNvSpPr>
            <p:nvPr/>
          </p:nvSpPr>
          <p:spPr bwMode="auto">
            <a:xfrm>
              <a:off x="1668" y="1978"/>
              <a:ext cx="68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B7985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B798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 anchor="ctr">
              <a:spAutoFit/>
            </a:bodyPr>
            <a:lstStyle>
              <a:lvl1pPr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1pPr>
              <a:lvl2pPr marL="742950" indent="-285750"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2pPr>
              <a:lvl3pPr marL="1143000" indent="-228600"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3pPr>
              <a:lvl4pPr marL="1600200" indent="-228600"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4pPr>
              <a:lvl5pPr marL="2057400" indent="-228600"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6B7985"/>
                  </a:solidFill>
                  <a:latin typeface="Helvetica Neue" pitchFamily="-8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Helvetica Neue" pitchFamily="-84" charset="0"/>
                </a:defRPr>
              </a:lvl9pPr>
            </a:lstStyle>
            <a:p>
              <a:pPr algn="ctr" eaLnBrk="1" hangingPunct="1"/>
              <a:r>
                <a:rPr lang="lt-LT" altLang="lt-LT" sz="2000" b="0" dirty="0">
                  <a:solidFill>
                    <a:srgbClr val="C00000"/>
                  </a:solidFill>
                </a:rPr>
                <a:t>(dalys  litais) </a:t>
              </a:r>
            </a:p>
          </p:txBody>
        </p:sp>
      </p:grpSp>
      <p:sp>
        <p:nvSpPr>
          <p:cNvPr id="21" name="Rectangle 24"/>
          <p:cNvSpPr>
            <a:spLocks/>
          </p:cNvSpPr>
          <p:nvPr/>
        </p:nvSpPr>
        <p:spPr bwMode="auto">
          <a:xfrm>
            <a:off x="6177136" y="4688301"/>
            <a:ext cx="2348700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79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B79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>
            <a:spAutoFit/>
          </a:bodyPr>
          <a:lstStyle>
            <a:lvl1pPr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eaLnBrk="1" hangingPunct="1"/>
            <a:r>
              <a:rPr lang="lt-LT" altLang="lt-LT" sz="2000" b="0" dirty="0">
                <a:solidFill>
                  <a:srgbClr val="C00000"/>
                </a:solidFill>
                <a:latin typeface="Arial" panose="020B0604020202020204" pitchFamily="34" charset="0"/>
              </a:rPr>
              <a:t>(dalys  procentais)</a:t>
            </a:r>
            <a:r>
              <a:rPr lang="lt-LT" altLang="lt-LT" sz="2000" b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2" name="Rectangle 59"/>
          <p:cNvSpPr>
            <a:spLocks/>
          </p:cNvSpPr>
          <p:nvPr/>
        </p:nvSpPr>
        <p:spPr bwMode="auto">
          <a:xfrm>
            <a:off x="6681192" y="2012520"/>
            <a:ext cx="2983508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79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B79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 anchor="ctr">
            <a:spAutoFit/>
          </a:bodyPr>
          <a:lstStyle>
            <a:lvl1pPr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algn="r" eaLnBrk="1" hangingPunct="1"/>
            <a:r>
              <a:rPr lang="lt-LT" altLang="lt-LT" sz="2000" b="0" dirty="0">
                <a:solidFill>
                  <a:srgbClr val="CC3300"/>
                </a:solidFill>
                <a:latin typeface="Arial" panose="020B0604020202020204" pitchFamily="34" charset="0"/>
              </a:rPr>
              <a:t>nustatymus galima keisti</a:t>
            </a:r>
            <a:r>
              <a:rPr lang="lt-LT" altLang="lt-LT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2625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>
                <a:latin typeface="Arial Unicode MS" panose="020B0604020202020204" pitchFamily="34" charset="-128"/>
              </a:rPr>
              <a:t>Skaidymas </a:t>
            </a:r>
            <a:r>
              <a:rPr lang="lt-LT" altLang="lt-LT" sz="4800" b="1" dirty="0" smtClean="0">
                <a:latin typeface="Arial Unicode MS" panose="020B0604020202020204" pitchFamily="34" charset="-128"/>
              </a:rPr>
              <a:t>(pogrupiai)</a:t>
            </a:r>
            <a:endParaRPr lang="lt-LT" altLang="lt-LT" sz="3600" dirty="0" smtClean="0">
              <a:latin typeface="Arial Unicode MS" panose="020B0604020202020204" pitchFamily="34" charset="-128"/>
            </a:endParaRP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684337" y="2636912"/>
            <a:ext cx="8445127" cy="3600400"/>
            <a:chOff x="295" y="1525"/>
            <a:chExt cx="5125" cy="2109"/>
          </a:xfrm>
        </p:grpSpPr>
        <p:sp>
          <p:nvSpPr>
            <p:cNvPr id="6" name="AutoShape 34"/>
            <p:cNvSpPr>
              <a:spLocks/>
            </p:cNvSpPr>
            <p:nvPr/>
          </p:nvSpPr>
          <p:spPr bwMode="auto">
            <a:xfrm>
              <a:off x="295" y="1525"/>
              <a:ext cx="1134" cy="567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B798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 anchor="ctr"/>
            <a:lstStyle>
              <a:lvl1pPr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20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1pPr>
              <a:lvl2pPr marL="906463" indent="-396875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2pPr>
              <a:lvl3pPr marL="1193800" indent="-3730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7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3pPr>
              <a:lvl4pPr marL="1481138" indent="-3476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4pPr>
              <a:lvl5pPr marL="1803400" indent="-3476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5pPr>
              <a:lvl6pPr marL="22606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6pPr>
              <a:lvl7pPr marL="27178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7pPr>
              <a:lvl8pPr marL="31750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8pPr>
              <a:lvl9pPr marL="36322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lt-LT" sz="2600">
                  <a:solidFill>
                    <a:schemeClr val="tx2"/>
                  </a:solidFill>
                  <a:latin typeface="Arial" panose="020B0604020202020204" pitchFamily="34" charset="0"/>
                  <a:sym typeface="Helvetica Neue" pitchFamily="-84" charset="0"/>
                </a:rPr>
                <a:t>1 – 4 kl.</a:t>
              </a:r>
              <a:endParaRPr lang="lt-LT" altLang="lt-LT" sz="2600">
                <a:solidFill>
                  <a:schemeClr val="tx2"/>
                </a:solidFill>
                <a:latin typeface="Arial" panose="020B0604020202020204" pitchFamily="34" charset="0"/>
                <a:sym typeface="Helvetica Neue" pitchFamily="-84" charset="0"/>
              </a:endParaRPr>
            </a:p>
          </p:txBody>
        </p:sp>
        <p:sp>
          <p:nvSpPr>
            <p:cNvPr id="7" name="AutoShape 35"/>
            <p:cNvSpPr>
              <a:spLocks/>
            </p:cNvSpPr>
            <p:nvPr/>
          </p:nvSpPr>
          <p:spPr bwMode="auto">
            <a:xfrm>
              <a:off x="1656" y="1525"/>
              <a:ext cx="1134" cy="567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B798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 anchor="ctr"/>
            <a:lstStyle>
              <a:lvl1pPr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20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1pPr>
              <a:lvl2pPr marL="906463" indent="-396875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2pPr>
              <a:lvl3pPr marL="1193800" indent="-3730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7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3pPr>
              <a:lvl4pPr marL="1481138" indent="-3476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4pPr>
              <a:lvl5pPr marL="1803400" indent="-3476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5pPr>
              <a:lvl6pPr marL="22606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6pPr>
              <a:lvl7pPr marL="27178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7pPr>
              <a:lvl8pPr marL="31750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8pPr>
              <a:lvl9pPr marL="36322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lt-LT" sz="2600">
                  <a:solidFill>
                    <a:srgbClr val="CC3300"/>
                  </a:solidFill>
                  <a:latin typeface="Helvetica Neue" pitchFamily="-84" charset="0"/>
                  <a:sym typeface="Helvetica Neue" pitchFamily="-84" charset="0"/>
                </a:rPr>
                <a:t>9</a:t>
              </a:r>
              <a:r>
                <a:rPr lang="en-US" altLang="lt-LT" sz="2600">
                  <a:solidFill>
                    <a:schemeClr val="tx2"/>
                  </a:solidFill>
                  <a:latin typeface="Helvetica Neue" pitchFamily="-84" charset="0"/>
                  <a:sym typeface="Helvetica Neue" pitchFamily="-84" charset="0"/>
                </a:rPr>
                <a:t> - 11</a:t>
              </a:r>
              <a:endParaRPr lang="lt-LT" altLang="lt-LT" sz="2600">
                <a:solidFill>
                  <a:schemeClr val="tx2"/>
                </a:solidFill>
                <a:latin typeface="Helvetica Neue" pitchFamily="-84" charset="0"/>
                <a:sym typeface="Helvetica Neue" pitchFamily="-84" charset="0"/>
              </a:endParaRPr>
            </a:p>
          </p:txBody>
        </p:sp>
        <p:sp>
          <p:nvSpPr>
            <p:cNvPr id="8" name="AutoShape 36"/>
            <p:cNvSpPr>
              <a:spLocks/>
            </p:cNvSpPr>
            <p:nvPr/>
          </p:nvSpPr>
          <p:spPr bwMode="auto">
            <a:xfrm>
              <a:off x="2971" y="1525"/>
              <a:ext cx="1134" cy="567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B798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 anchor="ctr"/>
            <a:lstStyle>
              <a:lvl1pPr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20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1pPr>
              <a:lvl2pPr marL="906463" indent="-396875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2pPr>
              <a:lvl3pPr marL="1193800" indent="-3730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7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3pPr>
              <a:lvl4pPr marL="1481138" indent="-3476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4pPr>
              <a:lvl5pPr marL="1803400" indent="-3476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5pPr>
              <a:lvl6pPr marL="22606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6pPr>
              <a:lvl7pPr marL="27178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7pPr>
              <a:lvl8pPr marL="31750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8pPr>
              <a:lvl9pPr marL="36322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lt-LT" sz="2600">
                  <a:solidFill>
                    <a:schemeClr val="tx2"/>
                  </a:solidFill>
                  <a:latin typeface="Helvetica Neue" pitchFamily="-84" charset="0"/>
                  <a:sym typeface="Helvetica Neue" pitchFamily="-84" charset="0"/>
                </a:rPr>
                <a:t>12 - 20</a:t>
              </a:r>
              <a:endParaRPr lang="lt-LT" altLang="lt-LT" sz="2600">
                <a:solidFill>
                  <a:schemeClr val="tx2"/>
                </a:solidFill>
                <a:latin typeface="Helvetica Neue" pitchFamily="-84" charset="0"/>
                <a:sym typeface="Helvetica Neue" pitchFamily="-84" charset="0"/>
              </a:endParaRPr>
            </a:p>
          </p:txBody>
        </p:sp>
        <p:sp>
          <p:nvSpPr>
            <p:cNvPr id="9" name="AutoShape 37"/>
            <p:cNvSpPr>
              <a:spLocks/>
            </p:cNvSpPr>
            <p:nvPr/>
          </p:nvSpPr>
          <p:spPr bwMode="auto">
            <a:xfrm>
              <a:off x="295" y="2296"/>
              <a:ext cx="1134" cy="567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B798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 anchor="ctr"/>
            <a:lstStyle>
              <a:lvl1pPr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20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1pPr>
              <a:lvl2pPr marL="906463" indent="-396875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2pPr>
              <a:lvl3pPr marL="1193800" indent="-3730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7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3pPr>
              <a:lvl4pPr marL="1481138" indent="-3476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4pPr>
              <a:lvl5pPr marL="1803400" indent="-3476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5pPr>
              <a:lvl6pPr marL="22606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6pPr>
              <a:lvl7pPr marL="27178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7pPr>
              <a:lvl8pPr marL="31750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8pPr>
              <a:lvl9pPr marL="36322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lt-LT" sz="2600">
                  <a:solidFill>
                    <a:schemeClr val="tx2"/>
                  </a:solidFill>
                  <a:latin typeface="Helvetica Neue" pitchFamily="-84" charset="0"/>
                  <a:sym typeface="Helvetica Neue" pitchFamily="-84" charset="0"/>
                </a:rPr>
                <a:t>5 – 10 kl.</a:t>
              </a:r>
              <a:endParaRPr lang="lt-LT" altLang="lt-LT" sz="2600">
                <a:solidFill>
                  <a:schemeClr val="tx2"/>
                </a:solidFill>
                <a:latin typeface="Helvetica Neue" pitchFamily="-84" charset="0"/>
                <a:sym typeface="Helvetica Neue" pitchFamily="-84" charset="0"/>
              </a:endParaRPr>
            </a:p>
          </p:txBody>
        </p:sp>
        <p:sp>
          <p:nvSpPr>
            <p:cNvPr id="10" name="AutoShape 38"/>
            <p:cNvSpPr>
              <a:spLocks/>
            </p:cNvSpPr>
            <p:nvPr/>
          </p:nvSpPr>
          <p:spPr bwMode="auto">
            <a:xfrm>
              <a:off x="1656" y="2296"/>
              <a:ext cx="1134" cy="567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B798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 anchor="ctr"/>
            <a:lstStyle>
              <a:lvl1pPr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20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1pPr>
              <a:lvl2pPr marL="906463" indent="-396875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2pPr>
              <a:lvl3pPr marL="1193800" indent="-3730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7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3pPr>
              <a:lvl4pPr marL="1481138" indent="-3476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4pPr>
              <a:lvl5pPr marL="1803400" indent="-3476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5pPr>
              <a:lvl6pPr marL="22606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6pPr>
              <a:lvl7pPr marL="27178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7pPr>
              <a:lvl8pPr marL="31750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8pPr>
              <a:lvl9pPr marL="36322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lt-LT" sz="2600">
                  <a:solidFill>
                    <a:srgbClr val="CC3300"/>
                  </a:solidFill>
                  <a:latin typeface="Helvetica Neue" pitchFamily="-84" charset="0"/>
                  <a:sym typeface="Helvetica Neue" pitchFamily="-84" charset="0"/>
                </a:rPr>
                <a:t>9</a:t>
              </a:r>
              <a:r>
                <a:rPr lang="en-US" altLang="lt-LT" sz="2600">
                  <a:solidFill>
                    <a:schemeClr val="tx2"/>
                  </a:solidFill>
                  <a:latin typeface="Helvetica Neue" pitchFamily="-84" charset="0"/>
                  <a:sym typeface="Helvetica Neue" pitchFamily="-84" charset="0"/>
                </a:rPr>
                <a:t> - 11</a:t>
              </a:r>
              <a:endParaRPr lang="lt-LT" altLang="lt-LT" sz="2600">
                <a:solidFill>
                  <a:schemeClr val="tx2"/>
                </a:solidFill>
                <a:latin typeface="Helvetica Neue" pitchFamily="-84" charset="0"/>
                <a:sym typeface="Helvetica Neue" pitchFamily="-84" charset="0"/>
              </a:endParaRPr>
            </a:p>
          </p:txBody>
        </p:sp>
        <p:sp>
          <p:nvSpPr>
            <p:cNvPr id="11" name="AutoShape 39"/>
            <p:cNvSpPr>
              <a:spLocks/>
            </p:cNvSpPr>
            <p:nvPr/>
          </p:nvSpPr>
          <p:spPr bwMode="auto">
            <a:xfrm>
              <a:off x="2971" y="2296"/>
              <a:ext cx="1134" cy="567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B798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 anchor="ctr"/>
            <a:lstStyle>
              <a:lvl1pPr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20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1pPr>
              <a:lvl2pPr marL="906463" indent="-396875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2pPr>
              <a:lvl3pPr marL="1193800" indent="-3730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7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3pPr>
              <a:lvl4pPr marL="1481138" indent="-3476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4pPr>
              <a:lvl5pPr marL="1803400" indent="-3476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5pPr>
              <a:lvl6pPr marL="22606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6pPr>
              <a:lvl7pPr marL="27178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7pPr>
              <a:lvl8pPr marL="31750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8pPr>
              <a:lvl9pPr marL="36322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lt-LT" sz="2600">
                  <a:solidFill>
                    <a:schemeClr val="tx2"/>
                  </a:solidFill>
                  <a:latin typeface="Helvetica Neue" pitchFamily="-84" charset="0"/>
                  <a:sym typeface="Helvetica Neue" pitchFamily="-84" charset="0"/>
                </a:rPr>
                <a:t>12 - 20</a:t>
              </a:r>
              <a:endParaRPr lang="lt-LT" altLang="lt-LT" sz="2600">
                <a:solidFill>
                  <a:schemeClr val="tx2"/>
                </a:solidFill>
                <a:latin typeface="Helvetica Neue" pitchFamily="-84" charset="0"/>
                <a:sym typeface="Helvetica Neue" pitchFamily="-84" charset="0"/>
              </a:endParaRPr>
            </a:p>
          </p:txBody>
        </p:sp>
        <p:sp>
          <p:nvSpPr>
            <p:cNvPr id="12" name="AutoShape 40"/>
            <p:cNvSpPr>
              <a:spLocks/>
            </p:cNvSpPr>
            <p:nvPr/>
          </p:nvSpPr>
          <p:spPr bwMode="auto">
            <a:xfrm>
              <a:off x="295" y="3067"/>
              <a:ext cx="1134" cy="567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B798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 anchor="ctr"/>
            <a:lstStyle>
              <a:lvl1pPr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20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1pPr>
              <a:lvl2pPr marL="906463" indent="-396875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2pPr>
              <a:lvl3pPr marL="1193800" indent="-3730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7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3pPr>
              <a:lvl4pPr marL="1481138" indent="-3476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4pPr>
              <a:lvl5pPr marL="1803400" indent="-3476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5pPr>
              <a:lvl6pPr marL="22606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6pPr>
              <a:lvl7pPr marL="27178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7pPr>
              <a:lvl8pPr marL="31750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8pPr>
              <a:lvl9pPr marL="36322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lt-LT" sz="2600">
                  <a:solidFill>
                    <a:schemeClr val="tx2"/>
                  </a:solidFill>
                  <a:latin typeface="Helvetica Neue" pitchFamily="-84" charset="0"/>
                  <a:sym typeface="Helvetica Neue" pitchFamily="-84" charset="0"/>
                </a:rPr>
                <a:t>11 – 12 kl.</a:t>
              </a:r>
              <a:endParaRPr lang="lt-LT" altLang="lt-LT" sz="2600">
                <a:solidFill>
                  <a:schemeClr val="tx2"/>
                </a:solidFill>
                <a:latin typeface="Helvetica Neue" pitchFamily="-84" charset="0"/>
                <a:sym typeface="Helvetica Neue" pitchFamily="-84" charset="0"/>
              </a:endParaRPr>
            </a:p>
          </p:txBody>
        </p:sp>
        <p:sp>
          <p:nvSpPr>
            <p:cNvPr id="13" name="AutoShape 41"/>
            <p:cNvSpPr>
              <a:spLocks/>
            </p:cNvSpPr>
            <p:nvPr/>
          </p:nvSpPr>
          <p:spPr bwMode="auto">
            <a:xfrm>
              <a:off x="1656" y="3067"/>
              <a:ext cx="3764" cy="567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B798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 anchor="ctr"/>
            <a:lstStyle>
              <a:lvl1pPr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20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1pPr>
              <a:lvl2pPr marL="906463" indent="-396875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2pPr>
              <a:lvl3pPr marL="1193800" indent="-3730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7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3pPr>
              <a:lvl4pPr marL="1481138" indent="-3476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4pPr>
              <a:lvl5pPr marL="1803400" indent="-3476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5pPr>
              <a:lvl6pPr marL="22606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6pPr>
              <a:lvl7pPr marL="27178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7pPr>
              <a:lvl8pPr marL="31750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8pPr>
              <a:lvl9pPr marL="36322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lt-LT" sz="2600">
                  <a:solidFill>
                    <a:schemeClr val="tx2"/>
                  </a:solidFill>
                  <a:latin typeface="Helvetica Neue" pitchFamily="-84" charset="0"/>
                  <a:sym typeface="Helvetica Neue" pitchFamily="-84" charset="0"/>
                </a:rPr>
                <a:t>15 -</a:t>
              </a:r>
              <a:r>
                <a:rPr lang="en-US" altLang="lt-LT" sz="2600">
                  <a:solidFill>
                    <a:srgbClr val="6B7985"/>
                  </a:solidFill>
                  <a:latin typeface="Helvetica Neue" pitchFamily="-84" charset="0"/>
                  <a:sym typeface="Helvetica Neue" pitchFamily="-84" charset="0"/>
                </a:rPr>
                <a:t> </a:t>
              </a:r>
              <a:r>
                <a:rPr lang="en-US" altLang="lt-LT" sz="2600">
                  <a:solidFill>
                    <a:srgbClr val="CC3300"/>
                  </a:solidFill>
                  <a:latin typeface="Helvetica Neue" pitchFamily="-84" charset="0"/>
                  <a:sym typeface="Helvetica Neue" pitchFamily="-84" charset="0"/>
                </a:rPr>
                <a:t>29</a:t>
              </a:r>
              <a:endParaRPr lang="lt-LT" altLang="lt-LT" sz="2600">
                <a:solidFill>
                  <a:srgbClr val="CC3300"/>
                </a:solidFill>
                <a:latin typeface="Helvetica Neue" pitchFamily="-84" charset="0"/>
                <a:sym typeface="Helvetica Neue" pitchFamily="-84" charset="0"/>
              </a:endParaRPr>
            </a:p>
          </p:txBody>
        </p:sp>
        <p:sp>
          <p:nvSpPr>
            <p:cNvPr id="14" name="AutoShape 44"/>
            <p:cNvSpPr>
              <a:spLocks/>
            </p:cNvSpPr>
            <p:nvPr/>
          </p:nvSpPr>
          <p:spPr bwMode="auto">
            <a:xfrm>
              <a:off x="4286" y="1525"/>
              <a:ext cx="1134" cy="567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B798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 anchor="ctr"/>
            <a:lstStyle>
              <a:lvl1pPr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20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1pPr>
              <a:lvl2pPr marL="906463" indent="-396875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2pPr>
              <a:lvl3pPr marL="1193800" indent="-3730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7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3pPr>
              <a:lvl4pPr marL="1481138" indent="-3476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4pPr>
              <a:lvl5pPr marL="1803400" indent="-3476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5pPr>
              <a:lvl6pPr marL="22606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6pPr>
              <a:lvl7pPr marL="27178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7pPr>
              <a:lvl8pPr marL="31750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8pPr>
              <a:lvl9pPr marL="36322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lt-LT" sz="2600">
                  <a:solidFill>
                    <a:schemeClr val="tx2"/>
                  </a:solidFill>
                  <a:latin typeface="Helvetica Neue" pitchFamily="-84" charset="0"/>
                  <a:sym typeface="Helvetica Neue" pitchFamily="-84" charset="0"/>
                </a:rPr>
                <a:t>21 -</a:t>
              </a:r>
              <a:r>
                <a:rPr lang="en-US" altLang="lt-LT" sz="2600">
                  <a:solidFill>
                    <a:srgbClr val="6B7985"/>
                  </a:solidFill>
                  <a:latin typeface="Helvetica Neue" pitchFamily="-84" charset="0"/>
                  <a:sym typeface="Helvetica Neue" pitchFamily="-84" charset="0"/>
                </a:rPr>
                <a:t> </a:t>
              </a:r>
              <a:r>
                <a:rPr lang="en-US" altLang="lt-LT" sz="2600">
                  <a:solidFill>
                    <a:srgbClr val="CC3300"/>
                  </a:solidFill>
                  <a:latin typeface="Helvetica Neue" pitchFamily="-84" charset="0"/>
                  <a:sym typeface="Helvetica Neue" pitchFamily="-84" charset="0"/>
                </a:rPr>
                <a:t>23</a:t>
              </a:r>
              <a:endParaRPr lang="lt-LT" altLang="lt-LT" sz="2600">
                <a:solidFill>
                  <a:srgbClr val="CC3300"/>
                </a:solidFill>
                <a:latin typeface="Helvetica Neue" pitchFamily="-84" charset="0"/>
                <a:sym typeface="Helvetica Neue" pitchFamily="-84" charset="0"/>
              </a:endParaRPr>
            </a:p>
          </p:txBody>
        </p:sp>
        <p:sp>
          <p:nvSpPr>
            <p:cNvPr id="15" name="AutoShape 45"/>
            <p:cNvSpPr>
              <a:spLocks/>
            </p:cNvSpPr>
            <p:nvPr/>
          </p:nvSpPr>
          <p:spPr bwMode="auto">
            <a:xfrm>
              <a:off x="4286" y="2296"/>
              <a:ext cx="1134" cy="567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B798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 anchor="ctr"/>
            <a:lstStyle>
              <a:lvl1pPr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20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1pPr>
              <a:lvl2pPr marL="906463" indent="-396875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2pPr>
              <a:lvl3pPr marL="1193800" indent="-3730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7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3pPr>
              <a:lvl4pPr marL="1481138" indent="-3476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4pPr>
              <a:lvl5pPr marL="1803400" indent="-347663">
                <a:spcBef>
                  <a:spcPts val="1825"/>
                </a:spcBef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5pPr>
              <a:lvl6pPr marL="22606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6pPr>
              <a:lvl7pPr marL="27178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7pPr>
              <a:lvl8pPr marL="31750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8pPr>
              <a:lvl9pPr marL="3632200" indent="-347663" eaLnBrk="0" fontAlgn="base" hangingPunct="0">
                <a:spcBef>
                  <a:spcPts val="1825"/>
                </a:spcBef>
                <a:spcAft>
                  <a:spcPct val="0"/>
                </a:spcAft>
                <a:buSzPct val="125000"/>
                <a:buFont typeface="Segoe UI Bold" panose="020B0802040204020203" pitchFamily="34" charset="0"/>
                <a:buChar char="•"/>
                <a:tabLst>
                  <a:tab pos="1065213" algn="l"/>
                </a:tabLst>
                <a:defRPr sz="1500">
                  <a:solidFill>
                    <a:schemeClr val="tx1"/>
                  </a:solidFill>
                  <a:latin typeface="Segoe UI Bold" panose="020B08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Segoe UI Bold" panose="020B08020402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lt-LT" sz="2600">
                  <a:solidFill>
                    <a:schemeClr val="tx2"/>
                  </a:solidFill>
                  <a:latin typeface="Helvetica Neue" pitchFamily="-84" charset="0"/>
                  <a:sym typeface="Helvetica Neue" pitchFamily="-84" charset="0"/>
                </a:rPr>
                <a:t>21 -</a:t>
              </a:r>
              <a:r>
                <a:rPr lang="en-US" altLang="lt-LT" sz="2600">
                  <a:solidFill>
                    <a:srgbClr val="6B7985"/>
                  </a:solidFill>
                  <a:latin typeface="Helvetica Neue" pitchFamily="-84" charset="0"/>
                  <a:sym typeface="Helvetica Neue" pitchFamily="-84" charset="0"/>
                </a:rPr>
                <a:t> </a:t>
              </a:r>
              <a:r>
                <a:rPr lang="en-US" altLang="lt-LT" sz="2600">
                  <a:solidFill>
                    <a:srgbClr val="CC3300"/>
                  </a:solidFill>
                  <a:latin typeface="Helvetica Neue" pitchFamily="-84" charset="0"/>
                  <a:sym typeface="Helvetica Neue" pitchFamily="-84" charset="0"/>
                </a:rPr>
                <a:t>29</a:t>
              </a:r>
              <a:endParaRPr lang="lt-LT" altLang="lt-LT" sz="2600">
                <a:solidFill>
                  <a:srgbClr val="CC3300"/>
                </a:solidFill>
                <a:latin typeface="Helvetica Neue" pitchFamily="-84" charset="0"/>
                <a:sym typeface="Helvetica Neue" pitchFamily="-84" charset="0"/>
              </a:endParaRPr>
            </a:p>
          </p:txBody>
        </p:sp>
        <p:cxnSp>
          <p:nvCxnSpPr>
            <p:cNvPr id="16" name="AutoShape 47"/>
            <p:cNvCxnSpPr>
              <a:cxnSpLocks noChangeShapeType="1"/>
              <a:stCxn id="6" idx="3"/>
              <a:endCxn id="7" idx="1"/>
            </p:cNvCxnSpPr>
            <p:nvPr/>
          </p:nvCxnSpPr>
          <p:spPr bwMode="auto">
            <a:xfrm>
              <a:off x="1429" y="1809"/>
              <a:ext cx="227" cy="0"/>
            </a:xfrm>
            <a:prstGeom prst="straightConnector1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50"/>
            <p:cNvCxnSpPr>
              <a:cxnSpLocks noChangeShapeType="1"/>
              <a:stCxn id="7" idx="3"/>
              <a:endCxn id="8" idx="1"/>
            </p:cNvCxnSpPr>
            <p:nvPr/>
          </p:nvCxnSpPr>
          <p:spPr bwMode="auto">
            <a:xfrm>
              <a:off x="2790" y="1809"/>
              <a:ext cx="181" cy="0"/>
            </a:xfrm>
            <a:prstGeom prst="straightConnector1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51"/>
            <p:cNvCxnSpPr>
              <a:cxnSpLocks noChangeShapeType="1"/>
              <a:stCxn id="8" idx="3"/>
              <a:endCxn id="14" idx="1"/>
            </p:cNvCxnSpPr>
            <p:nvPr/>
          </p:nvCxnSpPr>
          <p:spPr bwMode="auto">
            <a:xfrm>
              <a:off x="4105" y="1809"/>
              <a:ext cx="181" cy="0"/>
            </a:xfrm>
            <a:prstGeom prst="straightConnector1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53"/>
            <p:cNvCxnSpPr>
              <a:cxnSpLocks noChangeShapeType="1"/>
              <a:stCxn id="9" idx="3"/>
              <a:endCxn id="10" idx="1"/>
            </p:cNvCxnSpPr>
            <p:nvPr/>
          </p:nvCxnSpPr>
          <p:spPr bwMode="auto">
            <a:xfrm>
              <a:off x="1429" y="2580"/>
              <a:ext cx="227" cy="0"/>
            </a:xfrm>
            <a:prstGeom prst="straightConnector1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55"/>
            <p:cNvCxnSpPr>
              <a:cxnSpLocks noChangeShapeType="1"/>
              <a:stCxn id="10" idx="3"/>
              <a:endCxn id="11" idx="1"/>
            </p:cNvCxnSpPr>
            <p:nvPr/>
          </p:nvCxnSpPr>
          <p:spPr bwMode="auto">
            <a:xfrm>
              <a:off x="2790" y="2580"/>
              <a:ext cx="181" cy="0"/>
            </a:xfrm>
            <a:prstGeom prst="straightConnector1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56"/>
            <p:cNvCxnSpPr>
              <a:cxnSpLocks noChangeShapeType="1"/>
              <a:stCxn id="11" idx="3"/>
              <a:endCxn id="15" idx="1"/>
            </p:cNvCxnSpPr>
            <p:nvPr/>
          </p:nvCxnSpPr>
          <p:spPr bwMode="auto">
            <a:xfrm>
              <a:off x="4105" y="2580"/>
              <a:ext cx="181" cy="0"/>
            </a:xfrm>
            <a:prstGeom prst="straightConnector1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57"/>
            <p:cNvCxnSpPr>
              <a:cxnSpLocks noChangeShapeType="1"/>
              <a:stCxn id="12" idx="3"/>
              <a:endCxn id="13" idx="1"/>
            </p:cNvCxnSpPr>
            <p:nvPr/>
          </p:nvCxnSpPr>
          <p:spPr bwMode="auto">
            <a:xfrm>
              <a:off x="1429" y="3351"/>
              <a:ext cx="227" cy="0"/>
            </a:xfrm>
            <a:prstGeom prst="straightConnector1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" name="Rectangle 59"/>
          <p:cNvSpPr>
            <a:spLocks/>
          </p:cNvSpPr>
          <p:nvPr/>
        </p:nvSpPr>
        <p:spPr bwMode="auto">
          <a:xfrm>
            <a:off x="6681192" y="2012520"/>
            <a:ext cx="2983508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79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B79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 anchor="ctr">
            <a:spAutoFit/>
          </a:bodyPr>
          <a:lstStyle>
            <a:lvl1pPr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algn="r" eaLnBrk="1" hangingPunct="1"/>
            <a:r>
              <a:rPr lang="lt-LT" altLang="lt-LT" sz="2000" b="0" dirty="0">
                <a:solidFill>
                  <a:srgbClr val="CC3300"/>
                </a:solidFill>
                <a:latin typeface="Arial" panose="020B0604020202020204" pitchFamily="34" charset="0"/>
              </a:rPr>
              <a:t>nustatymus galima keisti</a:t>
            </a:r>
            <a:r>
              <a:rPr lang="lt-LT" altLang="lt-LT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4893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Ugdymo kaštai</a:t>
            </a:r>
            <a:endParaRPr lang="lt-LT" altLang="lt-LT" sz="3600" dirty="0" smtClean="0">
              <a:latin typeface="Arial Unicode MS" panose="020B0604020202020204" pitchFamily="34" charset="-128"/>
            </a:endParaRPr>
          </a:p>
        </p:txBody>
      </p:sp>
      <p:sp>
        <p:nvSpPr>
          <p:cNvPr id="5" name="Rectangle 9"/>
          <p:cNvSpPr>
            <a:spLocks/>
          </p:cNvSpPr>
          <p:nvPr/>
        </p:nvSpPr>
        <p:spPr bwMode="auto">
          <a:xfrm>
            <a:off x="1624013" y="2879725"/>
            <a:ext cx="411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79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B79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algn="ctr" eaLnBrk="1" hangingPunct="1"/>
            <a:endParaRPr lang="lt-LT" altLang="lt-LT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1624013" y="2879725"/>
            <a:ext cx="411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79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B79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algn="ctr" eaLnBrk="1" hangingPunct="1"/>
            <a:endParaRPr lang="lt-LT" altLang="lt-LT"/>
          </a:p>
        </p:txBody>
      </p:sp>
      <p:sp>
        <p:nvSpPr>
          <p:cNvPr id="7" name="Rectangle 139"/>
          <p:cNvSpPr>
            <a:spLocks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79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B79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algn="ctr" eaLnBrk="1" hangingPunct="1"/>
            <a:endParaRPr lang="lt-LT" altLang="lt-LT"/>
          </a:p>
        </p:txBody>
      </p:sp>
      <p:graphicFrame>
        <p:nvGraphicFramePr>
          <p:cNvPr id="8" name="Group 1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397524"/>
              </p:ext>
            </p:extLst>
          </p:nvPr>
        </p:nvGraphicFramePr>
        <p:xfrm>
          <a:off x="620588" y="2751293"/>
          <a:ext cx="8724900" cy="1109755"/>
        </p:xfrm>
        <a:graphic>
          <a:graphicData uri="http://schemas.openxmlformats.org/drawingml/2006/table">
            <a:tbl>
              <a:tblPr/>
              <a:tblGrid>
                <a:gridCol w="2181225"/>
                <a:gridCol w="2181225"/>
                <a:gridCol w="2181225"/>
                <a:gridCol w="2181225"/>
              </a:tblGrid>
              <a:tr h="591675">
                <a:tc rowSpan="2">
                  <a:txBody>
                    <a:bodyPr/>
                    <a:lstStyle>
                      <a:lvl1pPr marL="18732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187325" marR="0" lvl="0" indent="0" algn="ctr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Vidutinis atlygis</a:t>
                      </a:r>
                    </a:p>
                  </a:txBody>
                  <a:tcPr marL="91430" marR="9143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732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187325" marR="0" lvl="0" indent="0" algn="ctr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BMA </a:t>
                      </a:r>
                    </a:p>
                  </a:txBody>
                  <a:tcPr marL="91430" marR="9143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732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187325" marR="0" lvl="0" indent="0" algn="ctr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R </a:t>
                      </a:r>
                    </a:p>
                  </a:txBody>
                  <a:tcPr marL="91430" marR="9143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732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187325" marR="0" lvl="0" indent="0" algn="ctr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SODRA </a:t>
                      </a:r>
                    </a:p>
                  </a:txBody>
                  <a:tcPr marL="91430" marR="9143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8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18732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187325" marR="0" lvl="0" indent="0" algn="ctr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122 </a:t>
                      </a:r>
                    </a:p>
                  </a:txBody>
                  <a:tcPr marL="91430" marR="9143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732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187325" marR="0" lvl="0" indent="0" algn="ctr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12,75 </a:t>
                      </a:r>
                    </a:p>
                  </a:txBody>
                  <a:tcPr marL="91430" marR="9143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732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187325" marR="0" lvl="0" indent="0" algn="ctr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1,3098 </a:t>
                      </a:r>
                    </a:p>
                  </a:txBody>
                  <a:tcPr marL="91430" marR="9143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170"/>
          <p:cNvSpPr>
            <a:spLocks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79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B79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algn="ctr" eaLnBrk="1" hangingPunct="1"/>
            <a:endParaRPr lang="lt-LT" altLang="lt-LT"/>
          </a:p>
        </p:txBody>
      </p:sp>
      <p:graphicFrame>
        <p:nvGraphicFramePr>
          <p:cNvPr id="10" name="Object 1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999907"/>
              </p:ext>
            </p:extLst>
          </p:nvPr>
        </p:nvGraphicFramePr>
        <p:xfrm>
          <a:off x="929481" y="5614888"/>
          <a:ext cx="80470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4" imgW="4013200" imgH="203200" progId="Equation.3">
                  <p:embed/>
                </p:oleObj>
              </mc:Choice>
              <mc:Fallback>
                <p:oleObj name="Equation" r:id="rId4" imgW="4013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481" y="5614888"/>
                        <a:ext cx="80470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72"/>
          <p:cNvSpPr>
            <a:spLocks/>
          </p:cNvSpPr>
          <p:nvPr/>
        </p:nvSpPr>
        <p:spPr bwMode="auto">
          <a:xfrm>
            <a:off x="0" y="3716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79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B79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algn="ctr" eaLnBrk="1" hangingPunct="1"/>
            <a:endParaRPr lang="lt-LT" altLang="lt-LT"/>
          </a:p>
        </p:txBody>
      </p:sp>
      <p:graphicFrame>
        <p:nvGraphicFramePr>
          <p:cNvPr id="12" name="Object 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20893"/>
              </p:ext>
            </p:extLst>
          </p:nvPr>
        </p:nvGraphicFramePr>
        <p:xfrm>
          <a:off x="1219994" y="4344268"/>
          <a:ext cx="67040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6" imgW="3314700" imgH="393700" progId="Equation.3">
                  <p:embed/>
                </p:oleObj>
              </mc:Choice>
              <mc:Fallback>
                <p:oleObj name="Equation" r:id="rId6" imgW="3314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994" y="4344268"/>
                        <a:ext cx="670401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9"/>
          <p:cNvSpPr>
            <a:spLocks/>
          </p:cNvSpPr>
          <p:nvPr/>
        </p:nvSpPr>
        <p:spPr bwMode="auto">
          <a:xfrm>
            <a:off x="6681192" y="2012520"/>
            <a:ext cx="2983508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79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B79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 anchor="ctr">
            <a:spAutoFit/>
          </a:bodyPr>
          <a:lstStyle>
            <a:lvl1pPr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algn="r" eaLnBrk="1" hangingPunct="1"/>
            <a:r>
              <a:rPr lang="lt-LT" altLang="lt-LT" sz="2000" b="0" dirty="0">
                <a:solidFill>
                  <a:srgbClr val="CC3300"/>
                </a:solidFill>
                <a:latin typeface="Arial" panose="020B0604020202020204" pitchFamily="34" charset="0"/>
              </a:rPr>
              <a:t>nustatymus galima keisti</a:t>
            </a:r>
            <a:r>
              <a:rPr lang="lt-LT" altLang="lt-LT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4285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Ugdymo kaštai</a:t>
            </a:r>
            <a:endParaRPr lang="lt-LT" altLang="lt-LT" sz="3600" dirty="0" smtClean="0">
              <a:latin typeface="Arial Unicode MS" panose="020B0604020202020204" pitchFamily="34" charset="-128"/>
            </a:endParaRPr>
          </a:p>
        </p:txBody>
      </p:sp>
      <p:sp>
        <p:nvSpPr>
          <p:cNvPr id="16" name="Rectangle 4"/>
          <p:cNvSpPr>
            <a:spLocks/>
          </p:cNvSpPr>
          <p:nvPr/>
        </p:nvSpPr>
        <p:spPr bwMode="auto">
          <a:xfrm>
            <a:off x="1624013" y="2879725"/>
            <a:ext cx="411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79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B79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algn="ctr" eaLnBrk="1" hangingPunct="1"/>
            <a:endParaRPr lang="lt-LT" altLang="lt-LT"/>
          </a:p>
        </p:txBody>
      </p:sp>
      <p:sp>
        <p:nvSpPr>
          <p:cNvPr id="17" name="Rectangle 5"/>
          <p:cNvSpPr>
            <a:spLocks/>
          </p:cNvSpPr>
          <p:nvPr/>
        </p:nvSpPr>
        <p:spPr bwMode="auto">
          <a:xfrm>
            <a:off x="1624013" y="2879725"/>
            <a:ext cx="411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79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B79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algn="ctr" eaLnBrk="1" hangingPunct="1"/>
            <a:endParaRPr lang="lt-LT" altLang="lt-LT"/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79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B79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algn="ctr" eaLnBrk="1" hangingPunct="1"/>
            <a:endParaRPr lang="lt-LT" altLang="lt-LT"/>
          </a:p>
        </p:txBody>
      </p:sp>
      <p:sp>
        <p:nvSpPr>
          <p:cNvPr id="19" name="Rectangle 23"/>
          <p:cNvSpPr>
            <a:spLocks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79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B79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algn="ctr" eaLnBrk="1" hangingPunct="1"/>
            <a:endParaRPr lang="lt-LT" altLang="lt-LT"/>
          </a:p>
        </p:txBody>
      </p:sp>
      <p:sp>
        <p:nvSpPr>
          <p:cNvPr id="20" name="Rectangle 25"/>
          <p:cNvSpPr>
            <a:spLocks/>
          </p:cNvSpPr>
          <p:nvPr/>
        </p:nvSpPr>
        <p:spPr bwMode="auto">
          <a:xfrm>
            <a:off x="0" y="3716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79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B79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algn="ctr" eaLnBrk="1" hangingPunct="1"/>
            <a:endParaRPr lang="lt-LT" altLang="lt-LT"/>
          </a:p>
        </p:txBody>
      </p:sp>
      <p:graphicFrame>
        <p:nvGraphicFramePr>
          <p:cNvPr id="21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190987"/>
              </p:ext>
            </p:extLst>
          </p:nvPr>
        </p:nvGraphicFramePr>
        <p:xfrm>
          <a:off x="558801" y="2452381"/>
          <a:ext cx="8724900" cy="2232198"/>
        </p:xfrm>
        <a:graphic>
          <a:graphicData uri="http://schemas.openxmlformats.org/drawingml/2006/table">
            <a:tbl>
              <a:tblPr/>
              <a:tblGrid>
                <a:gridCol w="2181225"/>
                <a:gridCol w="2181225"/>
                <a:gridCol w="2181225"/>
                <a:gridCol w="2181225"/>
              </a:tblGrid>
              <a:tr h="592227">
                <a:tc gridSpan="4">
                  <a:txBody>
                    <a:bodyPr/>
                    <a:lstStyle>
                      <a:lvl1pPr marL="18732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187325" marR="0" lvl="0" indent="0" algn="ctr" defTabSz="642938" rtl="0" eaLnBrk="0" fontAlgn="base" latinLnBrk="0" hangingPunct="0">
                        <a:lnSpc>
                          <a:spcPct val="100000"/>
                        </a:lnSpc>
                        <a:spcBef>
                          <a:spcPts val="1825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Optimalus komplektavimas (</a:t>
                      </a:r>
                      <a:r>
                        <a:rPr kumimoji="0" lang="lt-LT" altLang="lt-L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intervalo vidurys</a:t>
                      </a:r>
                      <a:r>
                        <a:rPr kumimoji="0" lang="lt-LT" altLang="lt-L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)</a:t>
                      </a:r>
                      <a:endParaRPr kumimoji="0" lang="lt-LT" altLang="lt-L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Bold" panose="020B08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91430" marR="9143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576350">
                <a:tc>
                  <a:txBody>
                    <a:bodyPr/>
                    <a:lstStyle>
                      <a:lvl1pPr marL="18732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187325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Helvetica Neue" pitchFamily="-84" charset="0"/>
                        </a:rPr>
                        <a:t>1 – 4 kl.</a:t>
                      </a:r>
                      <a:endParaRPr kumimoji="0" lang="lt-LT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Bold" panose="020B08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91430" marR="9143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ctr" defTabSz="642938" rtl="0" eaLnBrk="0" fontAlgn="base" latinLnBrk="0" hangingPunct="0">
                        <a:lnSpc>
                          <a:spcPct val="100000"/>
                        </a:lnSpc>
                        <a:spcBef>
                          <a:spcPts val="1825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10</a:t>
                      </a: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ctr" defTabSz="642938" rtl="0" eaLnBrk="0" fontAlgn="base" latinLnBrk="0" hangingPunct="0">
                        <a:lnSpc>
                          <a:spcPct val="100000"/>
                        </a:lnSpc>
                        <a:spcBef>
                          <a:spcPts val="1825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16</a:t>
                      </a: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ctr" defTabSz="642938" rtl="0" eaLnBrk="0" fontAlgn="base" latinLnBrk="0" hangingPunct="0">
                        <a:lnSpc>
                          <a:spcPct val="100000"/>
                        </a:lnSpc>
                        <a:spcBef>
                          <a:spcPts val="1825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22</a:t>
                      </a: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0">
                <a:tc>
                  <a:txBody>
                    <a:bodyPr/>
                    <a:lstStyle>
                      <a:lvl1pPr marL="18732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187325" marR="0" lvl="0" indent="0" algn="r" defTabSz="642938" rtl="0" eaLnBrk="0" fontAlgn="base" latinLnBrk="0" hangingPunct="0">
                        <a:lnSpc>
                          <a:spcPct val="100000"/>
                        </a:lnSpc>
                        <a:spcBef>
                          <a:spcPts val="1825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en-US" altLang="lt-L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Helvetica Neue" pitchFamily="-84" charset="0"/>
                        </a:rPr>
                        <a:t>5 – 10 kl.</a:t>
                      </a:r>
                      <a:endParaRPr kumimoji="0" lang="lt-LT" alt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Bold" panose="020B08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Helvetica Neue" pitchFamily="-84" charset="0"/>
                      </a:endParaRPr>
                    </a:p>
                  </a:txBody>
                  <a:tcPr marL="91430" marR="9143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ctr" defTabSz="642938" rtl="0" eaLnBrk="0" fontAlgn="base" latinLnBrk="0" hangingPunct="0">
                        <a:lnSpc>
                          <a:spcPct val="100000"/>
                        </a:lnSpc>
                        <a:spcBef>
                          <a:spcPts val="1825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10</a:t>
                      </a: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ctr" defTabSz="642938" rtl="0" eaLnBrk="0" fontAlgn="base" latinLnBrk="0" hangingPunct="0">
                        <a:lnSpc>
                          <a:spcPct val="100000"/>
                        </a:lnSpc>
                        <a:spcBef>
                          <a:spcPts val="1825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16</a:t>
                      </a: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ctr" defTabSz="642938" rtl="0" eaLnBrk="0" fontAlgn="base" latinLnBrk="0" hangingPunct="0">
                        <a:lnSpc>
                          <a:spcPct val="100000"/>
                        </a:lnSpc>
                        <a:spcBef>
                          <a:spcPts val="1825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25</a:t>
                      </a: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391">
                <a:tc>
                  <a:txBody>
                    <a:bodyPr/>
                    <a:lstStyle>
                      <a:lvl1pPr marL="18732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187325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Helvetica Neue" pitchFamily="-84" charset="0"/>
                        </a:rPr>
                        <a:t>11 – 12 kl</a:t>
                      </a:r>
                      <a:r>
                        <a:rPr kumimoji="0" lang="lt-LT" altLang="lt-L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Helvetica Neue" pitchFamily="-84" charset="0"/>
                        </a:rPr>
                        <a:t>.</a:t>
                      </a:r>
                      <a:endParaRPr kumimoji="0" lang="lt-LT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91430" marR="9143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ctr" defTabSz="642938" rtl="0" eaLnBrk="0" fontAlgn="base" latinLnBrk="0" hangingPunct="0">
                        <a:lnSpc>
                          <a:spcPct val="100000"/>
                        </a:lnSpc>
                        <a:spcBef>
                          <a:spcPts val="1825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22</a:t>
                      </a: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ectangle 77"/>
          <p:cNvSpPr>
            <a:spLocks/>
          </p:cNvSpPr>
          <p:nvPr/>
        </p:nvSpPr>
        <p:spPr bwMode="auto">
          <a:xfrm>
            <a:off x="0" y="3141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79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B79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algn="ctr" eaLnBrk="1" hangingPunct="1"/>
            <a:endParaRPr lang="lt-LT" altLang="lt-LT"/>
          </a:p>
        </p:txBody>
      </p:sp>
      <p:graphicFrame>
        <p:nvGraphicFramePr>
          <p:cNvPr id="23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585329"/>
              </p:ext>
            </p:extLst>
          </p:nvPr>
        </p:nvGraphicFramePr>
        <p:xfrm>
          <a:off x="558801" y="5661025"/>
          <a:ext cx="369252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1828800" imgH="393700" progId="Equation.3">
                  <p:embed/>
                </p:oleObj>
              </mc:Choice>
              <mc:Fallback>
                <p:oleObj name="Equation" r:id="rId4" imgW="182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1" y="5661025"/>
                        <a:ext cx="3692525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81"/>
          <p:cNvSpPr>
            <a:spLocks/>
          </p:cNvSpPr>
          <p:nvPr/>
        </p:nvSpPr>
        <p:spPr bwMode="auto">
          <a:xfrm>
            <a:off x="450067" y="4714875"/>
            <a:ext cx="88328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79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B79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 anchor="ctr">
            <a:spAutoFit/>
          </a:bodyPr>
          <a:lstStyle>
            <a:lvl1pPr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eaLnBrk="1" hangingPunct="1"/>
            <a:r>
              <a:rPr lang="lt-LT" altLang="lt-LT" sz="2800" b="0" dirty="0">
                <a:solidFill>
                  <a:schemeClr val="tx1"/>
                </a:solidFill>
                <a:latin typeface="Arial" panose="020B0604020202020204" pitchFamily="34" charset="0"/>
              </a:rPr>
              <a:t>Min – esant galimai </a:t>
            </a:r>
            <a:r>
              <a:rPr lang="lt-LT" altLang="lt-LT" sz="2800" b="0" dirty="0">
                <a:solidFill>
                  <a:schemeClr val="tx2"/>
                </a:solidFill>
                <a:latin typeface="Arial" panose="020B0604020202020204" pitchFamily="34" charset="0"/>
              </a:rPr>
              <a:t>mažiausiam</a:t>
            </a:r>
            <a:r>
              <a:rPr lang="lt-LT" altLang="lt-LT" sz="2800" b="0" dirty="0">
                <a:solidFill>
                  <a:schemeClr val="tx1"/>
                </a:solidFill>
                <a:latin typeface="Arial" panose="020B0604020202020204" pitchFamily="34" charset="0"/>
              </a:rPr>
              <a:t> skaidymui į grupes</a:t>
            </a:r>
          </a:p>
          <a:p>
            <a:pPr eaLnBrk="1" hangingPunct="1"/>
            <a:r>
              <a:rPr lang="lt-LT" altLang="lt-LT" sz="2800" b="0" dirty="0" err="1">
                <a:solidFill>
                  <a:schemeClr val="tx1"/>
                </a:solidFill>
                <a:latin typeface="Arial" panose="020B0604020202020204" pitchFamily="34" charset="0"/>
              </a:rPr>
              <a:t>Max</a:t>
            </a:r>
            <a:r>
              <a:rPr lang="lt-LT" altLang="lt-LT" sz="2800" b="0" dirty="0">
                <a:solidFill>
                  <a:schemeClr val="tx1"/>
                </a:solidFill>
                <a:latin typeface="Arial" panose="020B0604020202020204" pitchFamily="34" charset="0"/>
              </a:rPr>
              <a:t> – esant galimai </a:t>
            </a:r>
            <a:r>
              <a:rPr lang="lt-LT" altLang="lt-LT" sz="2800" b="0" dirty="0">
                <a:solidFill>
                  <a:schemeClr val="tx2"/>
                </a:solidFill>
                <a:latin typeface="Arial" panose="020B0604020202020204" pitchFamily="34" charset="0"/>
              </a:rPr>
              <a:t>didžiausiam</a:t>
            </a:r>
            <a:r>
              <a:rPr lang="lt-LT" altLang="lt-LT" sz="2800" b="0" dirty="0">
                <a:solidFill>
                  <a:schemeClr val="tx1"/>
                </a:solidFill>
                <a:latin typeface="Arial" panose="020B0604020202020204" pitchFamily="34" charset="0"/>
              </a:rPr>
              <a:t> skaidymui į grupes</a:t>
            </a:r>
          </a:p>
        </p:txBody>
      </p:sp>
    </p:spTree>
    <p:extLst>
      <p:ext uri="{BB962C8B-B14F-4D97-AF65-F5344CB8AC3E}">
        <p14:creationId xmlns:p14="http://schemas.microsoft.com/office/powerpoint/2010/main" val="4207797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Biudžetas</a:t>
            </a:r>
            <a:endParaRPr lang="lt-LT" altLang="lt-LT" sz="3600" dirty="0" smtClean="0">
              <a:latin typeface="Arial Unicode MS" panose="020B0604020202020204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4788" y="2116138"/>
            <a:ext cx="87249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>
            <a:lvl1pPr marL="639763" indent="-442913" algn="l" defTabSz="673100" rtl="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panose="020B0802040204020203" pitchFamily="34" charset="0"/>
              </a:defRPr>
            </a:lvl1pPr>
            <a:lvl2pPr marL="949325" indent="-415925" algn="l" defTabSz="673100" rtl="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panose="020B0802040204020203" pitchFamily="34" charset="0"/>
              </a:defRPr>
            </a:lvl2pPr>
            <a:lvl3pPr marL="1250950" indent="-390525" algn="l" defTabSz="673100" rtl="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panose="020B0802040204020203" pitchFamily="34" charset="0"/>
              </a:defRPr>
            </a:lvl3pPr>
            <a:lvl4pPr marL="1550988" indent="-363538" algn="l" defTabSz="673100" rtl="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panose="020B0802040204020203" pitchFamily="34" charset="0"/>
              </a:defRPr>
            </a:lvl4pPr>
            <a:lvl5pPr marL="1889125" indent="-363538" algn="l" defTabSz="673100" rtl="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panose="020B0802040204020203" pitchFamily="34" charset="0"/>
              </a:defRPr>
            </a:lvl5pPr>
            <a:lvl6pPr marL="3021013" indent="-493713" algn="l" rtl="0" fontAlgn="base">
              <a:spcBef>
                <a:spcPts val="2600"/>
              </a:spcBef>
              <a:spcAft>
                <a:spcPct val="0"/>
              </a:spcAft>
              <a:buSzPct val="125000"/>
              <a:buFont typeface="Segoe UI Bold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charset="0"/>
              </a:defRPr>
            </a:lvl6pPr>
            <a:lvl7pPr marL="3478213" indent="-493713" algn="l" rtl="0" fontAlgn="base">
              <a:spcBef>
                <a:spcPts val="2600"/>
              </a:spcBef>
              <a:spcAft>
                <a:spcPct val="0"/>
              </a:spcAft>
              <a:buSzPct val="125000"/>
              <a:buFont typeface="Segoe UI Bold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charset="0"/>
              </a:defRPr>
            </a:lvl7pPr>
            <a:lvl8pPr marL="3935413" indent="-493713" algn="l" rtl="0" fontAlgn="base">
              <a:spcBef>
                <a:spcPts val="2600"/>
              </a:spcBef>
              <a:spcAft>
                <a:spcPct val="0"/>
              </a:spcAft>
              <a:buSzPct val="125000"/>
              <a:buFont typeface="Segoe UI Bold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charset="0"/>
              </a:defRPr>
            </a:lvl8pPr>
            <a:lvl9pPr marL="4392613" indent="-493713" algn="l" rtl="0" fontAlgn="base">
              <a:spcBef>
                <a:spcPts val="2600"/>
              </a:spcBef>
              <a:spcAft>
                <a:spcPct val="0"/>
              </a:spcAft>
              <a:buSzPct val="125000"/>
              <a:buFont typeface="Segoe UI Bold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Segoe UI Bold" charset="0"/>
              </a:defRPr>
            </a:lvl9pPr>
          </a:lstStyle>
          <a:p>
            <a:pPr marL="623888" indent="-436563">
              <a:spcBef>
                <a:spcPct val="0"/>
              </a:spcBef>
              <a:buFont typeface="Segoe UI Bold" panose="020B0802040204020203" pitchFamily="34" charset="0"/>
              <a:buNone/>
            </a:pPr>
            <a:r>
              <a:rPr lang="en-US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1.	</a:t>
            </a:r>
            <a:r>
              <a:rPr lang="lt-LT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Vidutinis mokinių </a:t>
            </a:r>
            <a:r>
              <a:rPr lang="lt-LT" altLang="lt-LT" b="0" kern="0" smtClean="0">
                <a:solidFill>
                  <a:schemeClr val="accent2"/>
                </a:solidFill>
                <a:latin typeface="Arial" panose="020B0604020202020204" pitchFamily="34" charset="0"/>
              </a:rPr>
              <a:t>skaičius komplekte</a:t>
            </a:r>
          </a:p>
          <a:p>
            <a:pPr marL="623888" indent="-436563">
              <a:spcBef>
                <a:spcPct val="0"/>
              </a:spcBef>
              <a:buFont typeface="Segoe UI Bold" panose="020B0802040204020203" pitchFamily="34" charset="0"/>
              <a:buNone/>
            </a:pPr>
            <a:r>
              <a:rPr lang="en-US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2.	</a:t>
            </a:r>
            <a:r>
              <a:rPr lang="lt-LT" altLang="lt-LT" b="0" kern="0" smtClean="0">
                <a:solidFill>
                  <a:schemeClr val="accent2"/>
                </a:solidFill>
                <a:latin typeface="Arial" panose="020B0604020202020204" pitchFamily="34" charset="0"/>
              </a:rPr>
              <a:t>Lyginama</a:t>
            </a:r>
            <a:r>
              <a:rPr lang="lt-LT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 su optimaliaisiais vidurkiais</a:t>
            </a:r>
          </a:p>
          <a:p>
            <a:pPr marL="623888" indent="-436563">
              <a:spcBef>
                <a:spcPct val="0"/>
              </a:spcBef>
              <a:buFont typeface="Segoe UI Bold" panose="020B0802040204020203" pitchFamily="34" charset="0"/>
              <a:buNone/>
            </a:pPr>
            <a:r>
              <a:rPr lang="en-US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3.	</a:t>
            </a:r>
            <a:r>
              <a:rPr lang="lt-LT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Parenkamas </a:t>
            </a:r>
            <a:r>
              <a:rPr lang="lt-LT" altLang="lt-LT" b="0" kern="0" smtClean="0">
                <a:solidFill>
                  <a:schemeClr val="accent2"/>
                </a:solidFill>
                <a:latin typeface="Arial" panose="020B0604020202020204" pitchFamily="34" charset="0"/>
              </a:rPr>
              <a:t>mokinio krepšelis</a:t>
            </a:r>
            <a:r>
              <a:rPr lang="lt-LT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 (kaina) pagal komplekto dydį</a:t>
            </a:r>
          </a:p>
          <a:p>
            <a:pPr marL="623888" indent="-436563">
              <a:spcBef>
                <a:spcPct val="0"/>
              </a:spcBef>
              <a:buFont typeface="Segoe UI Bold" panose="020B0802040204020203" pitchFamily="34" charset="0"/>
              <a:buNone/>
            </a:pPr>
            <a:r>
              <a:rPr lang="en-US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4.	</a:t>
            </a:r>
            <a:r>
              <a:rPr lang="lt-LT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Priskiriama atitinkamos </a:t>
            </a:r>
            <a:r>
              <a:rPr lang="lt-LT" altLang="lt-LT" b="0" kern="0" smtClean="0">
                <a:solidFill>
                  <a:schemeClr val="accent2"/>
                </a:solidFill>
                <a:latin typeface="Arial" panose="020B0604020202020204" pitchFamily="34" charset="0"/>
              </a:rPr>
              <a:t>ugdymo programos</a:t>
            </a:r>
            <a:r>
              <a:rPr lang="lt-LT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 optimali kaina</a:t>
            </a:r>
          </a:p>
          <a:p>
            <a:pPr marL="623888" indent="-436563">
              <a:spcBef>
                <a:spcPct val="0"/>
              </a:spcBef>
              <a:buFont typeface="Segoe UI Bold" panose="020B0802040204020203" pitchFamily="34" charset="0"/>
              <a:buNone/>
            </a:pPr>
            <a:r>
              <a:rPr lang="en-US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5.		</a:t>
            </a:r>
            <a:r>
              <a:rPr lang="lt-LT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Suskaičiuojamos </a:t>
            </a:r>
            <a:r>
              <a:rPr lang="lt-LT" altLang="lt-LT" b="0" kern="0" smtClean="0">
                <a:solidFill>
                  <a:schemeClr val="accent2"/>
                </a:solidFill>
                <a:latin typeface="Arial" panose="020B0604020202020204" pitchFamily="34" charset="0"/>
              </a:rPr>
              <a:t>lėšos mokymo reikmės</a:t>
            </a:r>
            <a:r>
              <a:rPr lang="lt-LT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 visiems atitinkamo srauto mokiniams</a:t>
            </a:r>
          </a:p>
          <a:p>
            <a:pPr marL="623888" indent="-436563">
              <a:spcBef>
                <a:spcPct val="0"/>
              </a:spcBef>
              <a:buFont typeface="Segoe UI Bold" panose="020B0802040204020203" pitchFamily="34" charset="0"/>
              <a:buNone/>
            </a:pPr>
            <a:r>
              <a:rPr lang="en-US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6.	</a:t>
            </a:r>
            <a:r>
              <a:rPr lang="lt-LT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Suskaičiuojamos </a:t>
            </a:r>
            <a:r>
              <a:rPr lang="lt-LT" altLang="lt-LT" b="0" kern="0" smtClean="0">
                <a:solidFill>
                  <a:schemeClr val="accent2"/>
                </a:solidFill>
                <a:latin typeface="Arial" panose="020B0604020202020204" pitchFamily="34" charset="0"/>
              </a:rPr>
              <a:t>lėšos ugdymo reikmėms</a:t>
            </a:r>
          </a:p>
          <a:p>
            <a:pPr marL="623888" indent="-436563">
              <a:spcBef>
                <a:spcPct val="0"/>
              </a:spcBef>
              <a:buFont typeface="Segoe UI Bold" panose="020B0802040204020203" pitchFamily="34" charset="0"/>
              <a:buNone/>
            </a:pPr>
            <a:r>
              <a:rPr lang="en-US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7.	</a:t>
            </a:r>
            <a:r>
              <a:rPr lang="lt-LT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Suskaičiuojamos </a:t>
            </a:r>
            <a:r>
              <a:rPr lang="lt-LT" altLang="lt-LT" b="0" kern="0" smtClean="0">
                <a:solidFill>
                  <a:schemeClr val="accent2"/>
                </a:solidFill>
                <a:latin typeface="Arial" panose="020B0604020202020204" pitchFamily="34" charset="0"/>
              </a:rPr>
              <a:t>papildomos lėšos</a:t>
            </a:r>
            <a:r>
              <a:rPr lang="lt-LT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 dėl mokinių specifinių poreikių</a:t>
            </a:r>
          </a:p>
          <a:p>
            <a:pPr marL="623888" indent="-436563">
              <a:spcBef>
                <a:spcPct val="0"/>
              </a:spcBef>
              <a:buFont typeface="Segoe UI Bold" panose="020B0802040204020203" pitchFamily="34" charset="0"/>
              <a:buNone/>
            </a:pPr>
            <a:r>
              <a:rPr lang="en-US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8.	</a:t>
            </a:r>
            <a:r>
              <a:rPr lang="lt-LT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Suskaičiuojamos visų atitinkamo srauto mokinių įnašų </a:t>
            </a:r>
            <a:r>
              <a:rPr lang="lt-LT" altLang="lt-LT" b="0" kern="0" smtClean="0">
                <a:solidFill>
                  <a:schemeClr val="accent2"/>
                </a:solidFill>
                <a:latin typeface="Arial" panose="020B0604020202020204" pitchFamily="34" charset="0"/>
              </a:rPr>
              <a:t>mokyklos ir savivaldybės poreikiams</a:t>
            </a:r>
            <a:r>
              <a:rPr lang="lt-LT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 lėšos</a:t>
            </a:r>
          </a:p>
          <a:p>
            <a:pPr marL="623888" indent="-436563">
              <a:spcBef>
                <a:spcPct val="0"/>
              </a:spcBef>
              <a:buFont typeface="Segoe UI Bold" panose="020B0802040204020203" pitchFamily="34" charset="0"/>
              <a:buNone/>
            </a:pPr>
            <a:r>
              <a:rPr lang="en-US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9.	</a:t>
            </a:r>
            <a:r>
              <a:rPr lang="lt-LT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Sumuojamos </a:t>
            </a:r>
            <a:r>
              <a:rPr lang="lt-LT" altLang="lt-LT" b="0" kern="0" smtClean="0">
                <a:solidFill>
                  <a:schemeClr val="accent2"/>
                </a:solidFill>
                <a:latin typeface="Arial" panose="020B0604020202020204" pitchFamily="34" charset="0"/>
              </a:rPr>
              <a:t>visos lėšos visam</a:t>
            </a:r>
            <a:r>
              <a:rPr lang="lt-LT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 srautui/visiems srautams</a:t>
            </a:r>
          </a:p>
          <a:p>
            <a:pPr marL="623888" indent="-436563">
              <a:spcBef>
                <a:spcPct val="0"/>
              </a:spcBef>
              <a:buFont typeface="Segoe UI Bold" panose="020B0802040204020203" pitchFamily="34" charset="0"/>
              <a:buNone/>
            </a:pPr>
            <a:r>
              <a:rPr lang="en-US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10.	</a:t>
            </a:r>
            <a:r>
              <a:rPr lang="lt-LT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Pateikiami </a:t>
            </a:r>
            <a:r>
              <a:rPr lang="lt-LT" altLang="lt-LT" b="0" kern="0" smtClean="0">
                <a:solidFill>
                  <a:schemeClr val="accent2"/>
                </a:solidFill>
                <a:latin typeface="Arial" panose="020B0604020202020204" pitchFamily="34" charset="0"/>
              </a:rPr>
              <a:t>vidutiniai</a:t>
            </a:r>
            <a:r>
              <a:rPr lang="lt-LT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 (vieno komplekto) ir </a:t>
            </a:r>
            <a:r>
              <a:rPr lang="lt-LT" altLang="lt-LT" b="0" kern="0" smtClean="0">
                <a:solidFill>
                  <a:schemeClr val="accent2"/>
                </a:solidFill>
                <a:latin typeface="Arial" panose="020B0604020202020204" pitchFamily="34" charset="0"/>
              </a:rPr>
              <a:t>procentiniai</a:t>
            </a:r>
            <a:r>
              <a:rPr lang="lt-LT" altLang="lt-LT" b="0" kern="0" smtClean="0">
                <a:solidFill>
                  <a:schemeClr val="tx2"/>
                </a:solidFill>
                <a:latin typeface="Arial" panose="020B0604020202020204" pitchFamily="34" charset="0"/>
              </a:rPr>
              <a:t> (pabrangimas lyginant su komplekto kaina, įnašai lyginant su lėšomis visam srautui) </a:t>
            </a:r>
            <a:r>
              <a:rPr lang="lt-LT" altLang="lt-LT" b="0" kern="0" smtClean="0">
                <a:solidFill>
                  <a:schemeClr val="accent2"/>
                </a:solidFill>
                <a:latin typeface="Arial" panose="020B0604020202020204" pitchFamily="34" charset="0"/>
              </a:rPr>
              <a:t>įverčiai</a:t>
            </a:r>
            <a:endParaRPr lang="lt-LT" altLang="lt-LT" b="0" kern="0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91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06C3643-E9A3-4408-ADDF-126FF5766028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6147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418A28A1-BA72-42DD-A962-72E16103C7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614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Tyla prieš audrą?</a:t>
            </a:r>
          </a:p>
        </p:txBody>
      </p:sp>
      <p:pic>
        <p:nvPicPr>
          <p:cNvPr id="1026" name="Picture 2" descr="Vaizdo rezultatas pagal užklausą „vaikas ant puoduko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2" y="2108453"/>
            <a:ext cx="7253950" cy="427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7478522" y="3775680"/>
            <a:ext cx="21861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t-LT" sz="2800" b="0" dirty="0">
                <a:solidFill>
                  <a:schemeClr val="tx2"/>
                </a:solidFill>
                <a:latin typeface="Arial Unicode MS" panose="020B0604020202020204" pitchFamily="34" charset="-128"/>
              </a:rPr>
              <a:t>Kai </a:t>
            </a:r>
            <a:r>
              <a:rPr lang="lt-LT" sz="28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kurie</a:t>
            </a:r>
          </a:p>
          <a:p>
            <a:pPr algn="r"/>
            <a:r>
              <a:rPr lang="lt-LT" sz="28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ekonominiai </a:t>
            </a:r>
          </a:p>
          <a:p>
            <a:pPr algn="r"/>
            <a:r>
              <a:rPr lang="lt-LT" sz="28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ir </a:t>
            </a:r>
            <a:r>
              <a:rPr lang="lt-LT" sz="2800" b="0" dirty="0">
                <a:solidFill>
                  <a:schemeClr val="tx2"/>
                </a:solidFill>
                <a:latin typeface="Arial Unicode MS" panose="020B0604020202020204" pitchFamily="34" charset="-128"/>
              </a:rPr>
              <a:t>socialiniai </a:t>
            </a:r>
            <a:endParaRPr lang="lt-LT" sz="2800" b="0" dirty="0" smtClean="0">
              <a:solidFill>
                <a:schemeClr val="tx2"/>
              </a:solidFill>
              <a:latin typeface="Arial Unicode MS" panose="020B0604020202020204" pitchFamily="34" charset="-128"/>
            </a:endParaRPr>
          </a:p>
          <a:p>
            <a:pPr algn="r"/>
            <a:r>
              <a:rPr lang="lt-LT" sz="28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švietimo </a:t>
            </a:r>
          </a:p>
          <a:p>
            <a:pPr algn="r"/>
            <a:r>
              <a:rPr lang="lt-LT" sz="28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aspektai </a:t>
            </a:r>
          </a:p>
          <a:p>
            <a:pPr algn="r"/>
            <a:r>
              <a:rPr lang="lt-LT" sz="28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Lietuvoje </a:t>
            </a:r>
            <a:endParaRPr lang="lt-LT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86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Prototipo prognozė</a:t>
            </a:r>
            <a:endParaRPr lang="lt-LT" altLang="lt-LT" sz="3600" dirty="0" smtClean="0">
              <a:latin typeface="Arial Unicode MS" panose="020B0604020202020204" pitchFamily="34" charset="-128"/>
            </a:endParaRPr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77005"/>
              </p:ext>
            </p:extLst>
          </p:nvPr>
        </p:nvGraphicFramePr>
        <p:xfrm>
          <a:off x="241299" y="2170113"/>
          <a:ext cx="9423402" cy="1247775"/>
        </p:xfrm>
        <a:graphic>
          <a:graphicData uri="http://schemas.openxmlformats.org/drawingml/2006/table">
            <a:tbl>
              <a:tblPr/>
              <a:tblGrid>
                <a:gridCol w="1884337"/>
                <a:gridCol w="1884338"/>
                <a:gridCol w="1886052"/>
                <a:gridCol w="1884337"/>
                <a:gridCol w="1884338"/>
              </a:tblGrid>
              <a:tr h="592138"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Atvejai</a:t>
                      </a:r>
                    </a:p>
                  </a:txBody>
                  <a:tcPr marL="89990" marR="8999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Mokinių sk.</a:t>
                      </a:r>
                      <a:endParaRPr kumimoji="0" lang="lt-LT" altLang="lt-L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Bold" panose="020B08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Biudžetas</a:t>
                      </a: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Modelio</a:t>
                      </a: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Poreikis</a:t>
                      </a:r>
                      <a:endParaRPr kumimoji="0" lang="lt-LT" altLang="lt-L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Bold" panose="020B08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7"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“Miesto”</a:t>
                      </a:r>
                      <a:r>
                        <a:rPr kumimoji="0" lang="en-US" altLang="lt-L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“</a:t>
                      </a:r>
                      <a:r>
                        <a:rPr kumimoji="0" lang="lt-LT" altLang="lt-L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Žiedinė</a:t>
                      </a:r>
                      <a:r>
                        <a:rPr kumimoji="0" lang="en-US" altLang="lt-L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”</a:t>
                      </a:r>
                      <a:r>
                        <a:rPr kumimoji="0" lang="lt-LT" altLang="lt-L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 </a:t>
                      </a:r>
                      <a:r>
                        <a:rPr kumimoji="0" lang="en-US" altLang="lt-L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“</a:t>
                      </a:r>
                      <a:r>
                        <a:rPr kumimoji="0" lang="lt-LT" altLang="lt-L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Vidutinė</a:t>
                      </a:r>
                      <a:r>
                        <a:rPr kumimoji="0" lang="en-US" altLang="lt-L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”“</a:t>
                      </a:r>
                      <a:r>
                        <a:rPr kumimoji="0" lang="lt-LT" altLang="lt-L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Maža</a:t>
                      </a:r>
                      <a:r>
                        <a:rPr kumimoji="0" lang="en-US" altLang="lt-L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”</a:t>
                      </a:r>
                      <a:endParaRPr kumimoji="0" lang="lt-LT" altLang="lt-L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Bold" panose="020B08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89990" marR="8999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en-US" alt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26 000</a:t>
                      </a:r>
                      <a:endParaRPr kumimoji="0" lang="lt-LT" altLang="lt-L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Bold" panose="020B08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en-US" alt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114 mln.</a:t>
                      </a:r>
                      <a:endParaRPr kumimoji="0" lang="lt-LT" altLang="lt-L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Bold" panose="020B08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en-US" alt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121 mln.</a:t>
                      </a:r>
                      <a:endParaRPr kumimoji="0" lang="lt-LT" alt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Bold" panose="020B08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en-US" alt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+6,5 %</a:t>
                      </a:r>
                      <a:endParaRPr kumimoji="0" lang="lt-LT" altLang="lt-L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Segoe UI Bold" panose="020B08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4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53122506"/>
              </p:ext>
            </p:extLst>
          </p:nvPr>
        </p:nvGraphicFramePr>
        <p:xfrm>
          <a:off x="241299" y="3681413"/>
          <a:ext cx="9423402" cy="1223963"/>
        </p:xfrm>
        <a:graphic>
          <a:graphicData uri="http://schemas.openxmlformats.org/drawingml/2006/table">
            <a:tbl>
              <a:tblPr/>
              <a:tblGrid>
                <a:gridCol w="1884337"/>
                <a:gridCol w="1884338"/>
                <a:gridCol w="1886052"/>
                <a:gridCol w="1884337"/>
                <a:gridCol w="1884338"/>
              </a:tblGrid>
              <a:tr h="581025"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Gimnazija</a:t>
                      </a:r>
                    </a:p>
                  </a:txBody>
                  <a:tcPr marL="89990" marR="8999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Progimnazija</a:t>
                      </a: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Pradinė</a:t>
                      </a: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Pagrindinė</a:t>
                      </a: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Vidurinė</a:t>
                      </a:r>
                      <a:endParaRPr kumimoji="0" lang="lt-LT" altLang="lt-L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Bold" panose="020B08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+1,14</a:t>
                      </a:r>
                      <a:r>
                        <a:rPr kumimoji="0" lang="en-US" alt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%</a:t>
                      </a:r>
                      <a:endParaRPr kumimoji="0" lang="lt-LT" alt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89990" marR="8999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en-US" alt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-1,58 %</a:t>
                      </a:r>
                      <a:endParaRPr kumimoji="0" lang="lt-LT" alt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Segoe UI Bold" panose="020B08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en-US" alt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+6,51</a:t>
                      </a:r>
                      <a:endParaRPr kumimoji="0" lang="lt-LT" alt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Segoe UI Bold" panose="020B08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en-US" alt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-</a:t>
                      </a:r>
                      <a:r>
                        <a:rPr kumimoji="0" lang="en-US" alt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1,77 %</a:t>
                      </a:r>
                      <a:endParaRPr kumimoji="0" lang="lt-LT" alt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Segoe UI Bold" panose="020B08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en-US" altLang="lt-L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-4,43 %</a:t>
                      </a:r>
                      <a:endParaRPr kumimoji="0" lang="lt-LT" alt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Segoe UI Bold" panose="020B08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1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795390"/>
              </p:ext>
            </p:extLst>
          </p:nvPr>
        </p:nvGraphicFramePr>
        <p:xfrm>
          <a:off x="241299" y="5194301"/>
          <a:ext cx="9423402" cy="1152525"/>
        </p:xfrm>
        <a:graphic>
          <a:graphicData uri="http://schemas.openxmlformats.org/drawingml/2006/table">
            <a:tbl>
              <a:tblPr/>
              <a:tblGrid>
                <a:gridCol w="1884337"/>
                <a:gridCol w="1884338"/>
                <a:gridCol w="1886052"/>
                <a:gridCol w="1884337"/>
                <a:gridCol w="1884338"/>
              </a:tblGrid>
              <a:tr h="642937"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Metai</a:t>
                      </a:r>
                    </a:p>
                  </a:txBody>
                  <a:tcPr marL="89990" marR="8999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+1</a:t>
                      </a:r>
                      <a:endParaRPr kumimoji="0" lang="lt-LT" altLang="lt-L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Bold" panose="020B08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+2</a:t>
                      </a: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+3</a:t>
                      </a: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lt-LT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+4</a:t>
                      </a:r>
                      <a:endParaRPr kumimoji="0" lang="lt-LT" altLang="lt-L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Bold" panose="020B08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en-US" alt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0%</a:t>
                      </a:r>
                      <a:endParaRPr kumimoji="0" lang="lt-LT" alt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Bold" panose="020B08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89990" marR="8999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en-US" alt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-5%</a:t>
                      </a:r>
                      <a:endParaRPr kumimoji="0" lang="lt-LT" alt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Bold" panose="020B08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en-US" alt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-4,87%</a:t>
                      </a:r>
                      <a:endParaRPr kumimoji="0" lang="lt-LT" alt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Bold" panose="020B08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en-US" alt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-4,82%</a:t>
                      </a:r>
                      <a:endParaRPr kumimoji="0" lang="lt-LT" alt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Bold" panose="020B08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1pPr>
                      <a:lvl2pPr marL="50958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6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2pPr>
                      <a:lvl3pPr marL="820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5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3pPr>
                      <a:lvl4pPr marL="1133475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4pPr>
                      <a:lvl5pPr marL="1455738" algn="l" defTabSz="642938" eaLnBrk="0" hangingPunct="0">
                        <a:spcBef>
                          <a:spcPts val="1825"/>
                        </a:spcBef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5pPr>
                      <a:lvl6pPr marL="19129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6pPr>
                      <a:lvl7pPr marL="23701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7pPr>
                      <a:lvl8pPr marL="28273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8pPr>
                      <a:lvl9pPr marL="3284538" defTabSz="642938" eaLnBrk="0" fontAlgn="base" hangingPunct="0">
                        <a:spcBef>
                          <a:spcPts val="1825"/>
                        </a:spcBef>
                        <a:spcAft>
                          <a:spcPct val="0"/>
                        </a:spcAft>
                        <a:buSzPct val="125000"/>
                        <a:buFont typeface="Segoe UI Bold" panose="020B0802040204020203" pitchFamily="34" charset="0"/>
                        <a:defRPr sz="1300">
                          <a:solidFill>
                            <a:schemeClr val="tx1"/>
                          </a:solidFill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defRPr>
                      </a:lvl9pPr>
                    </a:lstStyle>
                    <a:p>
                      <a:pPr marL="0" marR="0" lvl="0" indent="0" algn="l" defTabSz="642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Segoe UI Bold" panose="020B0802040204020203" pitchFamily="34" charset="0"/>
                        <a:buNone/>
                        <a:tabLst/>
                      </a:pPr>
                      <a:r>
                        <a:rPr kumimoji="0" lang="en-US" altLang="lt-L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Bold" panose="020B08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Segoe UI Bold" panose="020B0802040204020203" pitchFamily="34" charset="0"/>
                        </a:rPr>
                        <a:t>-4,8%</a:t>
                      </a:r>
                      <a:endParaRPr kumimoji="0" lang="lt-LT" alt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Bold" panose="020B08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Segoe UI Bold" panose="020B0802040204020203" pitchFamily="34" charset="0"/>
                      </a:endParaRPr>
                    </a:p>
                  </a:txBody>
                  <a:tcPr marL="89990" marR="8999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907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>
                <a:latin typeface="Arial Unicode MS" panose="020B0604020202020204" pitchFamily="34" charset="-128"/>
              </a:rPr>
              <a:t>T</a:t>
            </a:r>
            <a:r>
              <a:rPr lang="lt-LT" altLang="lt-LT" sz="4800" b="1" dirty="0" smtClean="0">
                <a:latin typeface="Arial Unicode MS" panose="020B0604020202020204" pitchFamily="34" charset="-128"/>
              </a:rPr>
              <a:t>endencija</a:t>
            </a:r>
            <a:endParaRPr lang="lt-LT" altLang="lt-LT" sz="3600" dirty="0" smtClean="0">
              <a:latin typeface="Arial Unicode MS" panose="020B0604020202020204" pitchFamily="34" charset="-128"/>
            </a:endParaRPr>
          </a:p>
        </p:txBody>
      </p:sp>
      <p:graphicFrame>
        <p:nvGraphicFramePr>
          <p:cNvPr id="2" name="Object 8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595006"/>
              </p:ext>
            </p:extLst>
          </p:nvPr>
        </p:nvGraphicFramePr>
        <p:xfrm>
          <a:off x="230188" y="2105744"/>
          <a:ext cx="9335611" cy="427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66"/>
          <p:cNvSpPr txBox="1">
            <a:spLocks/>
          </p:cNvSpPr>
          <p:nvPr/>
        </p:nvSpPr>
        <p:spPr bwMode="auto">
          <a:xfrm>
            <a:off x="2297038" y="3087413"/>
            <a:ext cx="654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79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B79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ts val="1825"/>
              </a:spcBef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20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906463" indent="-396875">
              <a:spcBef>
                <a:spcPts val="1825"/>
              </a:spcBef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93800" indent="-373063">
              <a:spcBef>
                <a:spcPts val="1825"/>
              </a:spcBef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7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481138" indent="-347663">
              <a:spcBef>
                <a:spcPts val="1825"/>
              </a:spcBef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03400" indent="-347663">
              <a:spcBef>
                <a:spcPts val="1825"/>
              </a:spcBef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260600" indent="-347663" eaLnBrk="0" fontAlgn="base" hangingPunct="0">
              <a:spcBef>
                <a:spcPts val="1825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717800" indent="-347663" eaLnBrk="0" fontAlgn="base" hangingPunct="0">
              <a:spcBef>
                <a:spcPts val="1825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175000" indent="-347663" eaLnBrk="0" fontAlgn="base" hangingPunct="0">
              <a:spcBef>
                <a:spcPts val="1825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632200" indent="-347663" eaLnBrk="0" fontAlgn="base" hangingPunct="0">
              <a:spcBef>
                <a:spcPts val="1825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lt-LT" sz="1200" dirty="0">
                <a:solidFill>
                  <a:schemeClr val="accent2"/>
                </a:solidFill>
                <a:latin typeface="Helvetica Neue" pitchFamily="-84" charset="0"/>
                <a:sym typeface="Helvetica Neue" pitchFamily="-84" charset="0"/>
              </a:rPr>
              <a:t>-5 %</a:t>
            </a:r>
            <a:endParaRPr lang="lt-LT" altLang="lt-LT" sz="1200" dirty="0">
              <a:solidFill>
                <a:schemeClr val="accent2"/>
              </a:solidFill>
              <a:latin typeface="Helvetica Neue" pitchFamily="-84" charset="0"/>
              <a:sym typeface="Helvetica Neue" pitchFamily="-84" charset="0"/>
            </a:endParaRPr>
          </a:p>
        </p:txBody>
      </p:sp>
      <p:sp>
        <p:nvSpPr>
          <p:cNvPr id="8" name="Text Box 67"/>
          <p:cNvSpPr txBox="1">
            <a:spLocks/>
          </p:cNvSpPr>
          <p:nvPr/>
        </p:nvSpPr>
        <p:spPr bwMode="auto">
          <a:xfrm>
            <a:off x="4160912" y="2939047"/>
            <a:ext cx="11604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79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B79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ts val="1825"/>
              </a:spcBef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20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906463" indent="-396875">
              <a:spcBef>
                <a:spcPts val="1825"/>
              </a:spcBef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93800" indent="-373063">
              <a:spcBef>
                <a:spcPts val="1825"/>
              </a:spcBef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7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481138" indent="-347663">
              <a:spcBef>
                <a:spcPts val="1825"/>
              </a:spcBef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03400" indent="-347663">
              <a:spcBef>
                <a:spcPts val="1825"/>
              </a:spcBef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260600" indent="-347663" eaLnBrk="0" fontAlgn="base" hangingPunct="0">
              <a:spcBef>
                <a:spcPts val="1825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717800" indent="-347663" eaLnBrk="0" fontAlgn="base" hangingPunct="0">
              <a:spcBef>
                <a:spcPts val="1825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175000" indent="-347663" eaLnBrk="0" fontAlgn="base" hangingPunct="0">
              <a:spcBef>
                <a:spcPts val="1825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632200" indent="-347663" eaLnBrk="0" fontAlgn="base" hangingPunct="0">
              <a:spcBef>
                <a:spcPts val="1825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lt-LT" sz="1200" dirty="0">
                <a:solidFill>
                  <a:srgbClr val="FF00FF"/>
                </a:solidFill>
                <a:latin typeface="Helvetica Neue" pitchFamily="-84" charset="0"/>
                <a:sym typeface="Helvetica Neue" pitchFamily="-84" charset="0"/>
              </a:rPr>
              <a:t>- 3,04 %</a:t>
            </a:r>
            <a:endParaRPr lang="lt-LT" altLang="lt-LT" sz="1200" dirty="0">
              <a:solidFill>
                <a:srgbClr val="FF00FF"/>
              </a:solidFill>
              <a:latin typeface="Helvetica Neue" pitchFamily="-84" charset="0"/>
              <a:sym typeface="Helvetica Neue" pitchFamily="-84" charset="0"/>
            </a:endParaRPr>
          </a:p>
        </p:txBody>
      </p:sp>
      <p:sp>
        <p:nvSpPr>
          <p:cNvPr id="9" name="Text Box 68"/>
          <p:cNvSpPr txBox="1">
            <a:spLocks/>
          </p:cNvSpPr>
          <p:nvPr/>
        </p:nvSpPr>
        <p:spPr bwMode="auto">
          <a:xfrm>
            <a:off x="6465168" y="4447156"/>
            <a:ext cx="1162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79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B79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ts val="1825"/>
              </a:spcBef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20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906463" indent="-396875">
              <a:spcBef>
                <a:spcPts val="1825"/>
              </a:spcBef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93800" indent="-373063">
              <a:spcBef>
                <a:spcPts val="1825"/>
              </a:spcBef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7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481138" indent="-347663">
              <a:spcBef>
                <a:spcPts val="1825"/>
              </a:spcBef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03400" indent="-347663">
              <a:spcBef>
                <a:spcPts val="1825"/>
              </a:spcBef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260600" indent="-347663" eaLnBrk="0" fontAlgn="base" hangingPunct="0">
              <a:spcBef>
                <a:spcPts val="1825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717800" indent="-347663" eaLnBrk="0" fontAlgn="base" hangingPunct="0">
              <a:spcBef>
                <a:spcPts val="1825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175000" indent="-347663" eaLnBrk="0" fontAlgn="base" hangingPunct="0">
              <a:spcBef>
                <a:spcPts val="1825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632200" indent="-347663" eaLnBrk="0" fontAlgn="base" hangingPunct="0">
              <a:spcBef>
                <a:spcPts val="1825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lt-LT" sz="1200" dirty="0">
                <a:solidFill>
                  <a:schemeClr val="accent2"/>
                </a:solidFill>
                <a:latin typeface="Helvetica Neue" pitchFamily="-84" charset="0"/>
                <a:sym typeface="Helvetica Neue" pitchFamily="-84" charset="0"/>
              </a:rPr>
              <a:t>- 4,8 %</a:t>
            </a:r>
            <a:endParaRPr lang="lt-LT" altLang="lt-LT" sz="1200" dirty="0">
              <a:solidFill>
                <a:schemeClr val="accent2"/>
              </a:solidFill>
              <a:latin typeface="Helvetica Neue" pitchFamily="-84" charset="0"/>
              <a:sym typeface="Helvetica Neue" pitchFamily="-84" charset="0"/>
            </a:endParaRPr>
          </a:p>
        </p:txBody>
      </p:sp>
      <p:sp>
        <p:nvSpPr>
          <p:cNvPr id="10" name="Text Box 69"/>
          <p:cNvSpPr txBox="1">
            <a:spLocks/>
          </p:cNvSpPr>
          <p:nvPr/>
        </p:nvSpPr>
        <p:spPr bwMode="auto">
          <a:xfrm>
            <a:off x="7185248" y="3062262"/>
            <a:ext cx="1160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79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B79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ts val="1825"/>
              </a:spcBef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20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906463" indent="-396875">
              <a:spcBef>
                <a:spcPts val="1825"/>
              </a:spcBef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93800" indent="-373063">
              <a:spcBef>
                <a:spcPts val="1825"/>
              </a:spcBef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7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481138" indent="-347663">
              <a:spcBef>
                <a:spcPts val="1825"/>
              </a:spcBef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03400" indent="-347663">
              <a:spcBef>
                <a:spcPts val="1825"/>
              </a:spcBef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260600" indent="-347663" eaLnBrk="0" fontAlgn="base" hangingPunct="0">
              <a:spcBef>
                <a:spcPts val="1825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717800" indent="-347663" eaLnBrk="0" fontAlgn="base" hangingPunct="0">
              <a:spcBef>
                <a:spcPts val="1825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175000" indent="-347663" eaLnBrk="0" fontAlgn="base" hangingPunct="0">
              <a:spcBef>
                <a:spcPts val="1825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632200" indent="-347663" eaLnBrk="0" fontAlgn="base" hangingPunct="0">
              <a:spcBef>
                <a:spcPts val="1825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1065213" algn="l"/>
              </a:tabLst>
              <a:defRPr sz="15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lt-LT" sz="1200" dirty="0">
                <a:solidFill>
                  <a:srgbClr val="FF00FF"/>
                </a:solidFill>
                <a:latin typeface="Helvetica Neue" pitchFamily="-84" charset="0"/>
                <a:sym typeface="Helvetica Neue" pitchFamily="-84" charset="0"/>
              </a:rPr>
              <a:t>- 0,94 %</a:t>
            </a:r>
            <a:endParaRPr lang="lt-LT" altLang="lt-LT" sz="1200" dirty="0">
              <a:solidFill>
                <a:srgbClr val="FF00FF"/>
              </a:solidFill>
              <a:latin typeface="Helvetica Neue" pitchFamily="-84" charset="0"/>
              <a:sym typeface="Helvetica Neue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76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Viltis mirs paskutinė</a:t>
            </a:r>
            <a:endParaRPr lang="lt-LT" altLang="lt-LT" sz="3600" dirty="0" smtClean="0">
              <a:latin typeface="Arial Unicode MS" panose="020B0604020202020204" pitchFamily="34" charset="-128"/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7333183" y="5013176"/>
            <a:ext cx="234551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lt-LT" sz="28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Pirmieji </a:t>
            </a:r>
          </a:p>
          <a:p>
            <a:pPr algn="r"/>
            <a:r>
              <a:rPr lang="lt-LT" sz="2800" b="0" dirty="0">
                <a:solidFill>
                  <a:schemeClr val="tx2"/>
                </a:solidFill>
                <a:latin typeface="Arial Unicode MS" panose="020B0604020202020204" pitchFamily="34" charset="-128"/>
              </a:rPr>
              <a:t>e</a:t>
            </a:r>
            <a:r>
              <a:rPr lang="lt-LT" sz="28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ksperimento</a:t>
            </a:r>
          </a:p>
          <a:p>
            <a:pPr algn="r"/>
            <a:r>
              <a:rPr lang="lt-LT" sz="28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 žingsniai</a:t>
            </a:r>
            <a:endParaRPr lang="lt-LT" sz="2800" dirty="0">
              <a:solidFill>
                <a:schemeClr val="tx2"/>
              </a:solidFill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2109769"/>
            <a:ext cx="5851881" cy="42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72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Lėšos vienam mokiniui</a:t>
            </a:r>
            <a:endParaRPr lang="lt-LT" altLang="lt-LT" sz="3600" b="1" dirty="0" smtClean="0">
              <a:latin typeface="Arial Unicode MS" panose="020B0604020202020204" pitchFamily="34" charset="-128"/>
            </a:endParaRPr>
          </a:p>
        </p:txBody>
      </p:sp>
      <p:graphicFrame>
        <p:nvGraphicFramePr>
          <p:cNvPr id="3" name="Lentelė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669964"/>
              </p:ext>
            </p:extLst>
          </p:nvPr>
        </p:nvGraphicFramePr>
        <p:xfrm>
          <a:off x="228764" y="2170113"/>
          <a:ext cx="9435935" cy="4211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187"/>
                <a:gridCol w="1887187"/>
                <a:gridCol w="1887187"/>
                <a:gridCol w="1887187"/>
                <a:gridCol w="1887187"/>
              </a:tblGrid>
              <a:tr h="601602"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Savivaldybė</a:t>
                      </a:r>
                      <a:endParaRPr lang="lt-LT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Mokinių</a:t>
                      </a:r>
                      <a:r>
                        <a:rPr lang="lt-LT" sz="2000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sk.</a:t>
                      </a:r>
                      <a:endParaRPr lang="lt-LT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Tik BU mok.</a:t>
                      </a:r>
                      <a:endParaRPr lang="lt-LT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Tik BU lėšos</a:t>
                      </a:r>
                      <a:endParaRPr lang="lt-LT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Vienam mok.</a:t>
                      </a:r>
                      <a:endParaRPr lang="lt-LT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</a:tr>
              <a:tr h="601602"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</a:t>
                      </a:r>
                      <a:endParaRPr lang="lt-LT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3268619,19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1838,37</a:t>
                      </a:r>
                    </a:p>
                  </a:txBody>
                  <a:tcPr marL="68580" marR="68580" marT="0" marB="0" anchor="ctr"/>
                </a:tc>
              </a:tr>
              <a:tr h="601602"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</a:t>
                      </a:r>
                      <a:endParaRPr lang="lt-LT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4950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3369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5876355,77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1744,24</a:t>
                      </a:r>
                    </a:p>
                  </a:txBody>
                  <a:tcPr marL="68580" marR="68580" marT="0" marB="0" anchor="ctr"/>
                </a:tc>
              </a:tr>
              <a:tr h="601602"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</a:t>
                      </a:r>
                      <a:endParaRPr lang="lt-LT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4525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3729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6515274,39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1747,19</a:t>
                      </a:r>
                    </a:p>
                  </a:txBody>
                  <a:tcPr marL="68580" marR="68580" marT="0" marB="0" anchor="ctr"/>
                </a:tc>
              </a:tr>
              <a:tr h="601602"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</a:t>
                      </a:r>
                      <a:endParaRPr lang="lt-LT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6824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5232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7525769,94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1438,41</a:t>
                      </a:r>
                    </a:p>
                  </a:txBody>
                  <a:tcPr marL="68580" marR="68580" marT="0" marB="0" anchor="ctr"/>
                </a:tc>
              </a:tr>
              <a:tr h="601602"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</a:t>
                      </a:r>
                      <a:endParaRPr lang="lt-LT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7230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5428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7570934,06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1394,79</a:t>
                      </a:r>
                    </a:p>
                  </a:txBody>
                  <a:tcPr marL="68580" marR="68580" marT="0" marB="0" anchor="ctr"/>
                </a:tc>
              </a:tr>
              <a:tr h="601602"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Iš viso</a:t>
                      </a:r>
                      <a:endParaRPr lang="lt-LT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25594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kern="1200" dirty="0" smtClean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19536</a:t>
                      </a:r>
                      <a:endParaRPr lang="lt-LT" sz="200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30756953,35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1574,37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554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Bandymas palyginti</a:t>
            </a:r>
            <a:endParaRPr lang="lt-LT" altLang="lt-LT" sz="3600" b="1" dirty="0" smtClean="0">
              <a:latin typeface="Arial Unicode MS" panose="020B0604020202020204" pitchFamily="34" charset="-128"/>
            </a:endParaRPr>
          </a:p>
        </p:txBody>
      </p:sp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400873"/>
              </p:ext>
            </p:extLst>
          </p:nvPr>
        </p:nvGraphicFramePr>
        <p:xfrm>
          <a:off x="241300" y="2291534"/>
          <a:ext cx="9423402" cy="183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567"/>
                <a:gridCol w="1570567"/>
                <a:gridCol w="1570567"/>
                <a:gridCol w="1570567"/>
                <a:gridCol w="1570567"/>
                <a:gridCol w="1570567"/>
              </a:tblGrid>
              <a:tr h="645367">
                <a:tc>
                  <a:txBody>
                    <a:bodyPr/>
                    <a:lstStyle/>
                    <a:p>
                      <a:pPr algn="ctr"/>
                      <a:r>
                        <a:rPr lang="lt-LT" sz="2000" noProof="0" dirty="0" smtClean="0"/>
                        <a:t>Atvejis</a:t>
                      </a:r>
                      <a:endParaRPr lang="lt-LT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noProof="0" dirty="0" smtClean="0"/>
                        <a:t>Pagal MK</a:t>
                      </a:r>
                      <a:endParaRPr lang="lt-LT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noProof="0" dirty="0" smtClean="0"/>
                        <a:t>MK be NVŠ</a:t>
                      </a:r>
                      <a:endParaRPr lang="lt-LT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noProof="0" dirty="0" smtClean="0"/>
                        <a:t>Pagal KK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noProof="0" dirty="0" smtClean="0"/>
                        <a:t>Skirtumas</a:t>
                      </a:r>
                      <a:endParaRPr lang="lt-LT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noProof="0" dirty="0" smtClean="0"/>
                        <a:t>%</a:t>
                      </a:r>
                      <a:endParaRPr lang="lt-LT" sz="2000" noProof="0" dirty="0"/>
                    </a:p>
                  </a:txBody>
                  <a:tcPr anchor="ctr"/>
                </a:tc>
              </a:tr>
              <a:tr h="645367">
                <a:tc>
                  <a:txBody>
                    <a:bodyPr/>
                    <a:lstStyle/>
                    <a:p>
                      <a:pPr algn="ctr"/>
                      <a:r>
                        <a:rPr lang="lt-LT" sz="20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Iš viso</a:t>
                      </a:r>
                      <a:endParaRPr lang="lt-LT" sz="20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7382782,00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7228468,00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7525769,94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297301,94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4,1129%</a:t>
                      </a:r>
                    </a:p>
                  </a:txBody>
                  <a:tcPr marL="0" marR="0" marT="0" marB="0" anchor="ctr"/>
                </a:tc>
              </a:tr>
              <a:tr h="546098">
                <a:tc>
                  <a:txBody>
                    <a:bodyPr/>
                    <a:lstStyle/>
                    <a:p>
                      <a:pPr algn="ctr"/>
                      <a:r>
                        <a:rPr lang="lt-LT" sz="20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Mokiniui</a:t>
                      </a:r>
                      <a:endParaRPr lang="lt-LT" sz="20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2000" b="0" i="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x</a:t>
                      </a:r>
                      <a:endParaRPr lang="lt-LT" sz="200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1381,59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1438,41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56,82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b="0" i="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4,1129%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7" name="Lentelė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466829"/>
              </p:ext>
            </p:extLst>
          </p:nvPr>
        </p:nvGraphicFramePr>
        <p:xfrm>
          <a:off x="241300" y="4437112"/>
          <a:ext cx="9423402" cy="1830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567"/>
                <a:gridCol w="1570567"/>
                <a:gridCol w="1570567"/>
                <a:gridCol w="1570567"/>
                <a:gridCol w="1570567"/>
                <a:gridCol w="1570567"/>
              </a:tblGrid>
              <a:tr h="610260">
                <a:tc>
                  <a:txBody>
                    <a:bodyPr/>
                    <a:lstStyle/>
                    <a:p>
                      <a:pPr algn="ctr"/>
                      <a:r>
                        <a:rPr lang="lt-LT" sz="2000" noProof="0" dirty="0" smtClean="0"/>
                        <a:t>A</a:t>
                      </a:r>
                      <a:endParaRPr lang="lt-LT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noProof="0" dirty="0" smtClean="0"/>
                        <a:t>B</a:t>
                      </a:r>
                      <a:endParaRPr lang="lt-LT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noProof="0" dirty="0" smtClean="0"/>
                        <a:t>C</a:t>
                      </a:r>
                      <a:endParaRPr lang="lt-LT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noProof="0" dirty="0" smtClean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noProof="0" dirty="0" smtClean="0"/>
                        <a:t>E</a:t>
                      </a:r>
                      <a:endParaRPr lang="lt-LT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noProof="0" dirty="0" smtClean="0"/>
                        <a:t>Iš viso</a:t>
                      </a:r>
                      <a:endParaRPr lang="lt-LT" sz="2000" noProof="0" dirty="0"/>
                    </a:p>
                  </a:txBody>
                  <a:tcPr anchor="ctr"/>
                </a:tc>
              </a:tr>
              <a:tr h="6102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1838,37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1744,24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1747,19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 smtClean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1438,41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1394,79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1574,37</a:t>
                      </a:r>
                    </a:p>
                  </a:txBody>
                  <a:tcPr marL="0" marR="0" marT="0" marB="0" anchor="ctr"/>
                </a:tc>
              </a:tr>
              <a:tr h="610260"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5,2566%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4,9874%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4,9958%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b="0" i="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4,1129%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3,9882%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000" b="0" i="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4,5017%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647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Būti ar nebūti?</a:t>
            </a:r>
            <a:endParaRPr lang="lt-LT" altLang="lt-LT" sz="3600" dirty="0" smtClean="0">
              <a:latin typeface="Arial Unicode MS" panose="020B0604020202020204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4708" y="3645024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800" dirty="0" smtClean="0"/>
              <a:t>Ačiū už dėmesį</a:t>
            </a:r>
            <a:endParaRPr lang="lt-LT" sz="4800" dirty="0"/>
          </a:p>
        </p:txBody>
      </p:sp>
    </p:spTree>
    <p:extLst>
      <p:ext uri="{BB962C8B-B14F-4D97-AF65-F5344CB8AC3E}">
        <p14:creationId xmlns:p14="http://schemas.microsoft.com/office/powerpoint/2010/main" val="106682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06C3643-E9A3-4408-ADDF-126FF5766028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6147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418A28A1-BA72-42DD-A962-72E16103C7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614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Mokinių skaičiaus kitimas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3"/>
          <a:srcRect t="6168"/>
          <a:stretch/>
        </p:blipFill>
        <p:spPr>
          <a:xfrm>
            <a:off x="265386" y="2181249"/>
            <a:ext cx="9258300" cy="4272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544" y="2247836"/>
            <a:ext cx="20882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C00000"/>
                </a:solidFill>
              </a:rPr>
              <a:t>- 218 t</a:t>
            </a:r>
            <a:r>
              <a:rPr lang="lt-LT" b="0" dirty="0" err="1" smtClean="0">
                <a:solidFill>
                  <a:srgbClr val="C00000"/>
                </a:solidFill>
              </a:rPr>
              <a:t>ūkst</a:t>
            </a:r>
            <a:r>
              <a:rPr lang="lt-LT" b="0" dirty="0" smtClean="0">
                <a:solidFill>
                  <a:srgbClr val="C00000"/>
                </a:solidFill>
              </a:rPr>
              <a:t>.</a:t>
            </a:r>
          </a:p>
          <a:p>
            <a:r>
              <a:rPr lang="lt-LT" b="0" dirty="0" smtClean="0">
                <a:solidFill>
                  <a:srgbClr val="C00000"/>
                </a:solidFill>
              </a:rPr>
              <a:t>-</a:t>
            </a:r>
            <a:r>
              <a:rPr lang="en-US" b="0" dirty="0" smtClean="0">
                <a:solidFill>
                  <a:srgbClr val="C00000"/>
                </a:solidFill>
              </a:rPr>
              <a:t> 39%</a:t>
            </a:r>
            <a:endParaRPr lang="lt-LT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86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 rotWithShape="1">
          <a:blip r:embed="rId3"/>
          <a:srcRect b="7143"/>
          <a:stretch/>
        </p:blipFill>
        <p:spPr>
          <a:xfrm>
            <a:off x="223150" y="2204864"/>
            <a:ext cx="9482378" cy="2808312"/>
          </a:xfrm>
          <a:prstGeom prst="rect">
            <a:avLst/>
          </a:prstGeom>
        </p:spPr>
      </p:pic>
      <p:sp>
        <p:nvSpPr>
          <p:cNvPr id="6146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06C3643-E9A3-4408-ADDF-126FF5766028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6147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418A28A1-BA72-42DD-A962-72E16103C7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614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Mokyklų tinklas</a:t>
            </a:r>
            <a:endParaRPr lang="lt-LT" altLang="lt-LT" sz="48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150" y="5057889"/>
            <a:ext cx="942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lt-LT" sz="20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Kaimo</a:t>
            </a:r>
            <a:r>
              <a:rPr lang="lt-LT" sz="2000" b="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 mokykloje mokosi vidutiniškai 136 vaikai.</a:t>
            </a:r>
          </a:p>
          <a:p>
            <a:pPr>
              <a:spcAft>
                <a:spcPts val="0"/>
              </a:spcAft>
            </a:pPr>
            <a:r>
              <a:rPr lang="lt-LT" sz="20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Miesto</a:t>
            </a:r>
            <a:r>
              <a:rPr lang="lt-LT" sz="2000" b="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 – 435, </a:t>
            </a:r>
            <a:r>
              <a:rPr lang="lt-LT" sz="2000" b="0" dirty="0" err="1" smtClean="0">
                <a:solidFill>
                  <a:schemeClr val="tx1"/>
                </a:solidFill>
                <a:latin typeface="Arial Unicode MS" panose="020B0604020202020204" pitchFamily="34" charset="-128"/>
              </a:rPr>
              <a:t>t.y</a:t>
            </a:r>
            <a:r>
              <a:rPr lang="lt-LT" sz="2000" b="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. tris kartus daugiau negu kaimo.</a:t>
            </a:r>
          </a:p>
          <a:p>
            <a:pPr>
              <a:spcAft>
                <a:spcPts val="0"/>
              </a:spcAft>
            </a:pPr>
            <a:r>
              <a:rPr lang="lt-LT" sz="20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Mažoje</a:t>
            </a:r>
            <a:r>
              <a:rPr lang="lt-LT" sz="2000" b="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 mokykloje (iki 200) mokosi vidutiniškai 92 vaikai.</a:t>
            </a:r>
          </a:p>
          <a:p>
            <a:pPr>
              <a:spcAft>
                <a:spcPts val="0"/>
              </a:spcAft>
            </a:pPr>
            <a:r>
              <a:rPr lang="lt-LT" sz="20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Didelėje</a:t>
            </a:r>
            <a:r>
              <a:rPr lang="lt-LT" sz="2000" b="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 (virš 200) – 491, </a:t>
            </a:r>
            <a:r>
              <a:rPr lang="lt-LT" sz="2000" b="0" dirty="0" err="1" smtClean="0">
                <a:solidFill>
                  <a:schemeClr val="tx1"/>
                </a:solidFill>
                <a:latin typeface="Arial Unicode MS" panose="020B0604020202020204" pitchFamily="34" charset="-128"/>
              </a:rPr>
              <a:t>t.y</a:t>
            </a:r>
            <a:r>
              <a:rPr lang="lt-LT" sz="2000" b="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. penkis kartus daugiau negu mažoje.</a:t>
            </a:r>
          </a:p>
        </p:txBody>
      </p:sp>
    </p:spTree>
    <p:extLst>
      <p:ext uri="{BB962C8B-B14F-4D97-AF65-F5344CB8AC3E}">
        <p14:creationId xmlns:p14="http://schemas.microsoft.com/office/powerpoint/2010/main" val="3204390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kaidrės numerio vietos rezervavimo ženklas 4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28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522368" indent="-200911">
              <a:defRPr sz="1828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803643" indent="-160729">
              <a:defRPr sz="1828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125101" indent="-160729">
              <a:defRPr sz="1828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1446558" indent="-160729">
              <a:defRPr sz="1828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828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828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828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828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fld id="{F865265C-2BDC-4C8E-A164-6602EED5D496}" type="slidenum">
              <a:rPr lang="en-US" altLang="lt-LT" sz="2109" b="0">
                <a:solidFill>
                  <a:srgbClr val="00AA4E"/>
                </a:solidFill>
                <a:latin typeface="Segoe UI Bold" panose="020B0802040204020203" pitchFamily="34" charset="0"/>
                <a:sym typeface="Segoe UI Bold" panose="020B0802040204020203" pitchFamily="34" charset="0"/>
              </a:rPr>
              <a:pPr/>
              <a:t>6</a:t>
            </a:fld>
            <a:endParaRPr lang="en-US" altLang="lt-LT" sz="2109" b="0">
              <a:solidFill>
                <a:srgbClr val="00AA4E"/>
              </a:solidFill>
              <a:latin typeface="Segoe UI Bold" panose="020B0802040204020203" pitchFamily="34" charset="0"/>
              <a:sym typeface="Segoe UI Bold" panose="020B0802040204020203" pitchFamily="34" charset="0"/>
            </a:endParaRPr>
          </a:p>
        </p:txBody>
      </p:sp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>
          <a:xfrm>
            <a:off x="261191" y="593824"/>
            <a:ext cx="9372327" cy="1393031"/>
          </a:xfrm>
        </p:spPr>
        <p:txBody>
          <a:bodyPr/>
          <a:lstStyle/>
          <a:p>
            <a:pPr eaLnBrk="1" hangingPunct="1">
              <a:tabLst>
                <a:tab pos="857220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Mokytojų pasiskirstymas</a:t>
            </a:r>
            <a:r>
              <a:rPr lang="lt-LT" altLang="lt-LT" b="1" dirty="0" smtClean="0">
                <a:latin typeface="Arial Unicode MS" panose="020B0604020202020204" pitchFamily="34" charset="-128"/>
              </a:rPr>
              <a:t/>
            </a:r>
            <a:br>
              <a:rPr lang="lt-LT" altLang="lt-LT" b="1" dirty="0" smtClean="0">
                <a:latin typeface="Arial Unicode MS" panose="020B0604020202020204" pitchFamily="34" charset="-128"/>
              </a:rPr>
            </a:br>
            <a:r>
              <a:rPr lang="lt-LT" altLang="lt-LT" sz="3600" b="1" dirty="0">
                <a:latin typeface="Arial Unicode MS" panose="020B0604020202020204" pitchFamily="34" charset="-128"/>
              </a:rPr>
              <a:t>pagal kontaktinių val. skaičių ir vietovę</a:t>
            </a:r>
            <a:endParaRPr lang="lt-LT" altLang="lt-LT" sz="3600" b="1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16388" name="Paveikslėlis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"/>
          <a:stretch>
            <a:fillRect/>
          </a:stretch>
        </p:blipFill>
        <p:spPr bwMode="auto">
          <a:xfrm>
            <a:off x="600894" y="2770436"/>
            <a:ext cx="8706445" cy="364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261192" y="2053297"/>
            <a:ext cx="9372327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algn="just"/>
            <a:r>
              <a:rPr lang="lt-LT" altLang="lt-LT" sz="2000" b="0" dirty="0">
                <a:latin typeface="Arial Unicode MS" panose="020B0604020202020204" pitchFamily="34" charset="-128"/>
              </a:rPr>
              <a:t>Šiuo metu vidutinis kontaktinių valandų skaičius – </a:t>
            </a:r>
            <a:r>
              <a:rPr lang="lt-LT" altLang="lt-LT" sz="2000" b="0" dirty="0">
                <a:solidFill>
                  <a:srgbClr val="000000"/>
                </a:solidFill>
                <a:latin typeface="Arial Unicode MS" panose="020B0604020202020204" pitchFamily="34" charset="-128"/>
              </a:rPr>
              <a:t>18,25 val./savaitę</a:t>
            </a:r>
          </a:p>
          <a:p>
            <a:pPr algn="just"/>
            <a:r>
              <a:rPr lang="lt-LT" altLang="lt-LT" sz="2000" b="0" dirty="0">
                <a:latin typeface="Arial Unicode MS" panose="020B0604020202020204" pitchFamily="34" charset="-128"/>
              </a:rPr>
              <a:t>Apie </a:t>
            </a:r>
            <a:r>
              <a:rPr lang="lt-LT" altLang="lt-LT" sz="2000" b="0" dirty="0">
                <a:solidFill>
                  <a:srgbClr val="000000"/>
                </a:solidFill>
                <a:latin typeface="Arial Unicode MS" panose="020B0604020202020204" pitchFamily="34" charset="-128"/>
              </a:rPr>
              <a:t>2/3 mokytojų turi pakankamą </a:t>
            </a:r>
            <a:r>
              <a:rPr lang="lt-LT" altLang="lt-LT" sz="2000" b="0" dirty="0">
                <a:latin typeface="Arial Unicode MS" panose="020B0604020202020204" pitchFamily="34" charset="-128"/>
              </a:rPr>
              <a:t>darbo krūvį.</a:t>
            </a:r>
          </a:p>
          <a:p>
            <a:pPr algn="just"/>
            <a:r>
              <a:rPr lang="lt-LT" altLang="lt-LT" sz="2000" b="0" dirty="0">
                <a:latin typeface="Arial Unicode MS" panose="020B0604020202020204" pitchFamily="34" charset="-128"/>
              </a:rPr>
              <a:t>Kaimo vietovėje </a:t>
            </a:r>
            <a:r>
              <a:rPr lang="lt-LT" altLang="lt-LT" sz="2000" b="0" dirty="0">
                <a:solidFill>
                  <a:srgbClr val="000000"/>
                </a:solidFill>
                <a:latin typeface="Arial Unicode MS" panose="020B0604020202020204" pitchFamily="34" charset="-128"/>
              </a:rPr>
              <a:t>per 40% mokytojų darbo krūvis nesiekia </a:t>
            </a:r>
            <a:r>
              <a:rPr lang="lt-LT" altLang="lt-LT" sz="2000" b="0" dirty="0">
                <a:latin typeface="Arial Unicode MS" panose="020B0604020202020204" pitchFamily="34" charset="-128"/>
              </a:rPr>
              <a:t>respublikos vidurkio.</a:t>
            </a:r>
            <a:endParaRPr lang="lt-LT" altLang="lt-LT" sz="2000" b="0" dirty="0"/>
          </a:p>
        </p:txBody>
      </p:sp>
    </p:spTree>
    <p:extLst>
      <p:ext uri="{BB962C8B-B14F-4D97-AF65-F5344CB8AC3E}">
        <p14:creationId xmlns:p14="http://schemas.microsoft.com/office/powerpoint/2010/main" val="2406227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kaidrės numerio vietos rezervavimo ženklas 4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28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522368" indent="-200911">
              <a:defRPr sz="1828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803643" indent="-160729">
              <a:defRPr sz="1828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125101" indent="-160729">
              <a:defRPr sz="1828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1446558" indent="-160729">
              <a:defRPr sz="1828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828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828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828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828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fld id="{EF0E1940-1628-4F94-8EE3-78FFDABE748B}" type="slidenum">
              <a:rPr lang="en-US" altLang="lt-LT" sz="2109" b="0">
                <a:solidFill>
                  <a:srgbClr val="00AA4E"/>
                </a:solidFill>
                <a:latin typeface="Segoe UI Bold" panose="020B0802040204020203" pitchFamily="34" charset="0"/>
                <a:sym typeface="Segoe UI Bold" panose="020B0802040204020203" pitchFamily="34" charset="0"/>
              </a:rPr>
              <a:pPr/>
              <a:t>7</a:t>
            </a:fld>
            <a:endParaRPr lang="en-US" altLang="lt-LT" sz="2109" b="0">
              <a:solidFill>
                <a:srgbClr val="00AA4E"/>
              </a:solidFill>
              <a:latin typeface="Segoe UI Bold" panose="020B0802040204020203" pitchFamily="34" charset="0"/>
              <a:sym typeface="Segoe UI Bold" panose="020B0802040204020203" pitchFamily="34" charset="0"/>
            </a:endParaRPr>
          </a:p>
        </p:txBody>
      </p:sp>
      <p:sp>
        <p:nvSpPr>
          <p:cNvPr id="22531" name="Rectangle 1"/>
          <p:cNvSpPr>
            <a:spLocks noGrp="1" noChangeArrowheads="1"/>
          </p:cNvSpPr>
          <p:nvPr>
            <p:ph type="title"/>
          </p:nvPr>
        </p:nvSpPr>
        <p:spPr>
          <a:xfrm>
            <a:off x="261191" y="593824"/>
            <a:ext cx="9372327" cy="1393031"/>
          </a:xfrm>
        </p:spPr>
        <p:txBody>
          <a:bodyPr/>
          <a:lstStyle/>
          <a:p>
            <a:pPr eaLnBrk="1" hangingPunct="1">
              <a:tabLst>
                <a:tab pos="857220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Vyresnio amžiaus mokytojų</a:t>
            </a:r>
            <a:r>
              <a:rPr lang="lt-LT" altLang="lt-LT" b="1" dirty="0" smtClean="0">
                <a:latin typeface="Arial Unicode MS" panose="020B0604020202020204" pitchFamily="34" charset="-128"/>
              </a:rPr>
              <a:t/>
            </a:r>
            <a:br>
              <a:rPr lang="lt-LT" altLang="lt-LT" b="1" dirty="0" smtClean="0">
                <a:latin typeface="Arial Unicode MS" panose="020B0604020202020204" pitchFamily="34" charset="-128"/>
              </a:rPr>
            </a:br>
            <a:r>
              <a:rPr lang="lt-LT" altLang="lt-LT" sz="3600" b="1" dirty="0">
                <a:latin typeface="Arial Unicode MS" panose="020B0604020202020204" pitchFamily="34" charset="-128"/>
              </a:rPr>
              <a:t>pasitraukimo iš </a:t>
            </a:r>
            <a:r>
              <a:rPr lang="lt-LT" altLang="lt-LT" sz="3600" b="1" dirty="0" smtClean="0">
                <a:latin typeface="Arial Unicode MS" panose="020B0604020202020204" pitchFamily="34" charset="-128"/>
              </a:rPr>
              <a:t>pedagoginės </a:t>
            </a:r>
            <a:r>
              <a:rPr lang="lt-LT" altLang="lt-LT" sz="3600" b="1" dirty="0">
                <a:latin typeface="Arial Unicode MS" panose="020B0604020202020204" pitchFamily="34" charset="-128"/>
              </a:rPr>
              <a:t>veiklos </a:t>
            </a:r>
            <a:r>
              <a:rPr lang="lt-LT" altLang="lt-LT" sz="3600" b="1" dirty="0" smtClean="0">
                <a:latin typeface="Arial Unicode MS" panose="020B0604020202020204" pitchFamily="34" charset="-128"/>
              </a:rPr>
              <a:t>efektas</a:t>
            </a:r>
            <a:endParaRPr lang="lt-LT" altLang="lt-LT" sz="36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61193" y="2092786"/>
            <a:ext cx="93723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algn="just"/>
            <a:r>
              <a:rPr lang="lt-LT" altLang="lt-LT" sz="2000" b="0" dirty="0">
                <a:solidFill>
                  <a:srgbClr val="000000"/>
                </a:solidFill>
                <a:latin typeface="Arial Unicode MS" panose="020B0604020202020204" pitchFamily="34" charset="-128"/>
              </a:rPr>
              <a:t>Šiandien dienai:</a:t>
            </a:r>
          </a:p>
        </p:txBody>
      </p:sp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848322"/>
              </p:ext>
            </p:extLst>
          </p:nvPr>
        </p:nvGraphicFramePr>
        <p:xfrm>
          <a:off x="261194" y="2578174"/>
          <a:ext cx="9372326" cy="2507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406"/>
                <a:gridCol w="1302779"/>
                <a:gridCol w="5301141"/>
              </a:tblGrid>
              <a:tr h="501402">
                <a:tc>
                  <a:txBody>
                    <a:bodyPr/>
                    <a:lstStyle/>
                    <a:p>
                      <a:r>
                        <a:rPr lang="lt-LT" sz="20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Jeigu pasitrauktų</a:t>
                      </a:r>
                      <a:endParaRPr lang="lt-LT" sz="20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4297" marR="64297" marT="32142" marB="32142" anchor="ctr"/>
                </a:tc>
                <a:tc>
                  <a:txBody>
                    <a:bodyPr/>
                    <a:lstStyle/>
                    <a:p>
                      <a:r>
                        <a:rPr lang="lt-LT" sz="20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iš viso</a:t>
                      </a:r>
                      <a:endParaRPr lang="lt-LT" sz="20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4297" marR="64297" marT="32142" marB="32142" anchor="ctr"/>
                </a:tc>
                <a:tc>
                  <a:txBody>
                    <a:bodyPr/>
                    <a:lstStyle/>
                    <a:p>
                      <a:r>
                        <a:rPr lang="lt-LT" sz="20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tai likusiems krūvis padidėtų (teoriškai) </a:t>
                      </a:r>
                      <a:endParaRPr lang="lt-LT" sz="20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4297" marR="64297" marT="32142" marB="32142" anchor="ctr"/>
                </a:tc>
              </a:tr>
              <a:tr h="501402">
                <a:tc>
                  <a:txBody>
                    <a:bodyPr/>
                    <a:lstStyle/>
                    <a:p>
                      <a:r>
                        <a:rPr lang="lt-LT" altLang="lt-LT" sz="2000" b="0" noProof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visi 65 metų ir vyresni</a:t>
                      </a:r>
                      <a:endParaRPr lang="lt-LT" sz="20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4297" marR="64297" marT="32142" marB="32142" anchor="ctr"/>
                </a:tc>
                <a:tc>
                  <a:txBody>
                    <a:bodyPr/>
                    <a:lstStyle/>
                    <a:p>
                      <a:r>
                        <a:rPr lang="lt-LT" altLang="lt-LT" sz="2000" b="0" noProof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apie 3%</a:t>
                      </a:r>
                      <a:endParaRPr lang="lt-LT" sz="20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4297" marR="64297" marT="32142" marB="32142" anchor="ctr"/>
                </a:tc>
                <a:tc>
                  <a:txBody>
                    <a:bodyPr/>
                    <a:lstStyle/>
                    <a:p>
                      <a:r>
                        <a:rPr lang="lt-LT" altLang="lt-LT" sz="2000" b="0" noProof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apie 0,5 pedagoginių valandų</a:t>
                      </a:r>
                      <a:endParaRPr lang="lt-LT" sz="20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4297" marR="64297" marT="32142" marB="32142" anchor="ctr"/>
                </a:tc>
              </a:tr>
              <a:tr h="501402">
                <a:tc>
                  <a:txBody>
                    <a:bodyPr/>
                    <a:lstStyle/>
                    <a:p>
                      <a:r>
                        <a:rPr lang="lt-LT" altLang="lt-LT" sz="2000" b="0" noProof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visi 60 metų ir vyresni </a:t>
                      </a:r>
                      <a:endParaRPr lang="lt-LT" sz="20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4297" marR="64297" marT="32142" marB="32142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altLang="lt-LT" sz="2000" b="0" noProof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apie 8%</a:t>
                      </a:r>
                      <a:endParaRPr lang="lt-LT" sz="2000" noProof="0" dirty="0" smtClean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4297" marR="64297" marT="32142" marB="32142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altLang="lt-LT" sz="2000" b="0" noProof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apie 2,5 pedagoginių valandų</a:t>
                      </a:r>
                      <a:endParaRPr lang="lt-LT" sz="2000" noProof="0" dirty="0" smtClean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4297" marR="64297" marT="32142" marB="32142" anchor="ctr"/>
                </a:tc>
              </a:tr>
              <a:tr h="501402">
                <a:tc>
                  <a:txBody>
                    <a:bodyPr/>
                    <a:lstStyle/>
                    <a:p>
                      <a:r>
                        <a:rPr lang="lt-LT" altLang="lt-LT" sz="2000" b="0" noProof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visi 56 metų ir vyresni </a:t>
                      </a:r>
                      <a:endParaRPr lang="lt-LT" sz="20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4297" marR="64297" marT="32142" marB="32142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altLang="lt-LT" sz="2000" b="0" noProof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apie 23%</a:t>
                      </a:r>
                      <a:endParaRPr lang="lt-LT" sz="2000" noProof="0" dirty="0" smtClean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4297" marR="64297" marT="32142" marB="32142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altLang="lt-LT" sz="2000" b="0" noProof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apie 7 pedagoginėmis valandomis</a:t>
                      </a:r>
                      <a:endParaRPr lang="lt-LT" sz="2000" noProof="0" dirty="0" smtClean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4297" marR="64297" marT="32142" marB="32142" anchor="ctr"/>
                </a:tc>
              </a:tr>
              <a:tr h="501402">
                <a:tc>
                  <a:txBody>
                    <a:bodyPr/>
                    <a:lstStyle/>
                    <a:p>
                      <a:r>
                        <a:rPr lang="lt-LT" altLang="lt-LT" sz="2000" b="0" noProof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visi 55 metų ir vyresni </a:t>
                      </a:r>
                      <a:endParaRPr lang="lt-LT" sz="20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4297" marR="64297" marT="32142" marB="32142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altLang="lt-LT" sz="2000" b="0" noProof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apie 27%</a:t>
                      </a:r>
                      <a:endParaRPr lang="lt-LT" sz="2000" noProof="0" dirty="0" smtClean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4297" marR="64297" marT="32142" marB="32142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altLang="lt-LT" sz="2000" b="0" noProof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apie 9 pedagoginėmis valandomis</a:t>
                      </a:r>
                      <a:endParaRPr lang="lt-LT" sz="2000" noProof="0" dirty="0" smtClean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4297" marR="64297" marT="32142" marB="32142" anchor="ctr"/>
                </a:tc>
              </a:tr>
            </a:tbl>
          </a:graphicData>
        </a:graphic>
      </p:graphicFrame>
      <p:sp>
        <p:nvSpPr>
          <p:cNvPr id="22559" name="TextBox 3"/>
          <p:cNvSpPr txBox="1">
            <a:spLocks noChangeArrowheads="1"/>
          </p:cNvSpPr>
          <p:nvPr/>
        </p:nvSpPr>
        <p:spPr bwMode="auto">
          <a:xfrm>
            <a:off x="261192" y="5157192"/>
            <a:ext cx="937232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algn="just"/>
            <a:r>
              <a:rPr lang="lt-LT" altLang="lt-LT" sz="2000" b="0" dirty="0">
                <a:latin typeface="Arial Unicode MS" panose="020B0604020202020204" pitchFamily="34" charset="-128"/>
              </a:rPr>
              <a:t>Šiuo metu vidutinis pedagoginių valandų skaičius – </a:t>
            </a:r>
            <a:r>
              <a:rPr lang="lt-LT" altLang="lt-LT" sz="2000" b="0" dirty="0">
                <a:solidFill>
                  <a:srgbClr val="000000"/>
                </a:solidFill>
                <a:latin typeface="Arial Unicode MS" panose="020B0604020202020204" pitchFamily="34" charset="-128"/>
              </a:rPr>
              <a:t>25,79 val./savaitę.</a:t>
            </a:r>
          </a:p>
          <a:p>
            <a:pPr algn="just"/>
            <a:r>
              <a:rPr lang="lt-LT" altLang="lt-LT" sz="2000" b="0" dirty="0">
                <a:latin typeface="Arial Unicode MS" panose="020B0604020202020204" pitchFamily="34" charset="-128"/>
              </a:rPr>
              <a:t>Pasiektas vidutinis 35 val. krūvis sudarytų </a:t>
            </a:r>
            <a:r>
              <a:rPr lang="lt-LT" altLang="lt-LT" sz="2000" b="0" dirty="0">
                <a:solidFill>
                  <a:srgbClr val="000000"/>
                </a:solidFill>
                <a:latin typeface="Arial Unicode MS" panose="020B0604020202020204" pitchFamily="34" charset="-128"/>
              </a:rPr>
              <a:t>prielaidas etatiniam apmokėjimui.</a:t>
            </a:r>
          </a:p>
          <a:p>
            <a:pPr algn="just"/>
            <a:r>
              <a:rPr lang="lt-LT" altLang="lt-LT" sz="2000" b="0" dirty="0">
                <a:latin typeface="Arial Unicode MS" panose="020B0604020202020204" pitchFamily="34" charset="-128"/>
              </a:rPr>
              <a:t>Akivaizdu, kad esant savaiminiam (standartiniam) mokytojų skaičiaus mažėjimui, </a:t>
            </a:r>
            <a:r>
              <a:rPr lang="lt-LT" altLang="lt-LT" sz="2000" b="0" dirty="0">
                <a:solidFill>
                  <a:srgbClr val="000000"/>
                </a:solidFill>
                <a:latin typeface="Arial Unicode MS" panose="020B0604020202020204" pitchFamily="34" charset="-128"/>
              </a:rPr>
              <a:t>problema gali tik gilėti</a:t>
            </a:r>
            <a:r>
              <a:rPr lang="lt-LT" altLang="lt-LT" sz="2000" b="0" dirty="0">
                <a:latin typeface="Arial Unicode MS" panose="020B0604020202020204" pitchFamily="34" charset="-128"/>
              </a:rPr>
              <a:t>, o nepasitenkinimas esama situacija stiprėti. </a:t>
            </a:r>
            <a:endParaRPr lang="lt-LT" altLang="lt-LT" sz="2000" b="0" dirty="0"/>
          </a:p>
        </p:txBody>
      </p:sp>
    </p:spTree>
    <p:extLst>
      <p:ext uri="{BB962C8B-B14F-4D97-AF65-F5344CB8AC3E}">
        <p14:creationId xmlns:p14="http://schemas.microsoft.com/office/powerpoint/2010/main" val="2757286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5E4DC3-E63C-4DD5-924D-5F1F34D675D0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B83462C-0B7C-411D-A8C7-0B7F5F24D9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</a:rPr>
              <a:t>ŠMM pastangos</a:t>
            </a:r>
            <a:br>
              <a:rPr lang="lt-LT" altLang="lt-LT" sz="4800" b="1" dirty="0" smtClean="0">
                <a:latin typeface="Arial Unicode MS" panose="020B0604020202020204" pitchFamily="34" charset="-128"/>
              </a:rPr>
            </a:br>
            <a:r>
              <a:rPr lang="lt-LT" altLang="lt-LT" sz="3600" b="1" dirty="0" smtClean="0">
                <a:latin typeface="Arial Unicode MS" panose="020B0604020202020204" pitchFamily="34" charset="-128"/>
              </a:rPr>
              <a:t>optimizuoti mokytojų skaičių ir darbo krūvį</a:t>
            </a: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241300" y="2060575"/>
            <a:ext cx="9423400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1pPr>
            <a:lvl2pPr marL="742950" indent="-28575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2pPr>
            <a:lvl3pPr marL="1143000" indent="-22860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3pPr>
            <a:lvl4pPr marL="1600200" indent="-22860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4pPr>
            <a:lvl5pPr marL="2057400" indent="-228600"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6B7985"/>
                </a:solidFill>
                <a:latin typeface="Helvetica Neue" pitchFamily="-8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Neue" pitchFamily="-84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lt-LT" altLang="lt-LT" sz="2400" b="0" dirty="0" smtClean="0">
                <a:latin typeface="Arial Unicode MS" panose="020B0604020202020204" pitchFamily="34" charset="-128"/>
              </a:rPr>
              <a:t>2015 m. priemonei, skirtai mokytojų skaičiui optimizuoti iš Valstybės biudžeto </a:t>
            </a:r>
            <a:r>
              <a:rPr lang="lt-LT" altLang="lt-LT" sz="24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skirta 1,7 mln. </a:t>
            </a:r>
            <a:r>
              <a:rPr lang="lt-LT" altLang="lt-LT" sz="2400" b="0" dirty="0" smtClean="0">
                <a:latin typeface="Arial Unicode MS" panose="020B0604020202020204" pitchFamily="34" charset="-128"/>
              </a:rPr>
              <a:t>eurų</a:t>
            </a:r>
          </a:p>
          <a:p>
            <a:pPr marL="365125" eaLnBrk="1" hangingPunct="1">
              <a:spcAft>
                <a:spcPts val="0"/>
              </a:spcAft>
            </a:pPr>
            <a:r>
              <a:rPr lang="lt-LT" altLang="lt-LT" sz="2400" b="0" dirty="0" smtClean="0">
                <a:latin typeface="Arial Unicode MS" panose="020B0604020202020204" pitchFamily="34" charset="-128"/>
              </a:rPr>
              <a:t>Principas – </a:t>
            </a:r>
            <a:r>
              <a:rPr lang="lt-LT" altLang="lt-LT" sz="24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iki 6 vidutinių atlyginimų dydžio išmoka </a:t>
            </a:r>
            <a:r>
              <a:rPr lang="lt-LT" altLang="lt-LT" sz="2400" b="0" dirty="0" smtClean="0">
                <a:latin typeface="Arial Unicode MS" panose="020B0604020202020204" pitchFamily="34" charset="-128"/>
              </a:rPr>
              <a:t>pensinio amžiaus mokytojui, kuris pasitraukia iš pedagoginės veiklos</a:t>
            </a:r>
          </a:p>
          <a:p>
            <a:pPr marL="365125" eaLnBrk="1" hangingPunct="1">
              <a:spcAft>
                <a:spcPts val="0"/>
              </a:spcAft>
            </a:pPr>
            <a:r>
              <a:rPr lang="lt-LT" altLang="lt-LT" sz="2400" b="0" dirty="0" smtClean="0">
                <a:latin typeface="Arial Unicode MS" panose="020B0604020202020204" pitchFamily="34" charset="-128"/>
              </a:rPr>
              <a:t>Proporcija – </a:t>
            </a:r>
            <a:r>
              <a:rPr lang="lt-LT" altLang="lt-LT" sz="24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1/3 savivaldybė </a:t>
            </a:r>
            <a:r>
              <a:rPr lang="lt-LT" altLang="lt-LT" sz="2400" b="0" dirty="0" smtClean="0">
                <a:latin typeface="Arial Unicode MS" panose="020B0604020202020204" pitchFamily="34" charset="-128"/>
              </a:rPr>
              <a:t>+ 2/3 valstybė</a:t>
            </a:r>
          </a:p>
          <a:p>
            <a:pPr indent="365125" eaLnBrk="1" hangingPunct="1">
              <a:spcAft>
                <a:spcPts val="0"/>
              </a:spcAft>
            </a:pPr>
            <a:r>
              <a:rPr lang="lt-LT" altLang="lt-LT" sz="2400" b="0" dirty="0" smtClean="0">
                <a:latin typeface="Arial Unicode MS" panose="020B0604020202020204" pitchFamily="34" charset="-128"/>
              </a:rPr>
              <a:t>Gražinta į valstybės biudžetą nepanaudotų </a:t>
            </a:r>
            <a:r>
              <a:rPr lang="lt-LT" altLang="lt-LT" sz="24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112 tūkst. </a:t>
            </a:r>
            <a:r>
              <a:rPr lang="lt-LT" altLang="lt-LT" sz="2400" b="0" dirty="0" smtClean="0">
                <a:latin typeface="Arial Unicode MS" panose="020B0604020202020204" pitchFamily="34" charset="-128"/>
              </a:rPr>
              <a:t>eurų</a:t>
            </a:r>
          </a:p>
          <a:p>
            <a:pPr eaLnBrk="1" hangingPunct="1">
              <a:spcBef>
                <a:spcPts val="1200"/>
              </a:spcBef>
              <a:spcAft>
                <a:spcPts val="0"/>
              </a:spcAft>
            </a:pPr>
            <a:r>
              <a:rPr lang="lt-LT" altLang="lt-LT" sz="2400" b="0" dirty="0" smtClean="0">
                <a:latin typeface="Arial Unicode MS" panose="020B0604020202020204" pitchFamily="34" charset="-128"/>
              </a:rPr>
              <a:t>2016 m. priemonei, įvertinus gražinimo riziką, </a:t>
            </a:r>
            <a:r>
              <a:rPr lang="lt-LT" altLang="lt-LT" sz="24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skirta 3,2 mln. </a:t>
            </a:r>
            <a:r>
              <a:rPr lang="lt-LT" altLang="lt-LT" sz="2400" b="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eurų</a:t>
            </a:r>
            <a:r>
              <a:rPr lang="lt-LT" altLang="lt-LT" sz="2400" b="0" dirty="0" smtClean="0">
                <a:latin typeface="Arial Unicode MS" panose="020B0604020202020204" pitchFamily="34" charset="-128"/>
              </a:rPr>
              <a:t>.</a:t>
            </a:r>
          </a:p>
          <a:p>
            <a:pPr eaLnBrk="1" hangingPunct="1">
              <a:spcBef>
                <a:spcPts val="1200"/>
              </a:spcBef>
              <a:spcAft>
                <a:spcPts val="0"/>
              </a:spcAft>
            </a:pPr>
            <a:r>
              <a:rPr lang="lt-LT" altLang="lt-LT" sz="2400" b="0" dirty="0" smtClean="0">
                <a:latin typeface="Arial Unicode MS" panose="020B0604020202020204" pitchFamily="34" charset="-128"/>
              </a:rPr>
              <a:t>2015 m. mokyklų </a:t>
            </a:r>
            <a:r>
              <a:rPr lang="lt-LT" altLang="lt-LT" sz="24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vadovų etatuose panaikintos </a:t>
            </a:r>
            <a:r>
              <a:rPr lang="lt-LT" altLang="lt-LT" sz="2400" b="0" dirty="0" smtClean="0">
                <a:latin typeface="Arial Unicode MS" panose="020B0604020202020204" pitchFamily="34" charset="-128"/>
              </a:rPr>
              <a:t>kontaktinės valandos</a:t>
            </a:r>
          </a:p>
          <a:p>
            <a:pPr marL="365125" eaLnBrk="1" hangingPunct="1">
              <a:spcBef>
                <a:spcPts val="0"/>
              </a:spcBef>
              <a:spcAft>
                <a:spcPts val="0"/>
              </a:spcAft>
            </a:pPr>
            <a:r>
              <a:rPr lang="lt-LT" altLang="lt-LT" sz="2400" b="0" dirty="0" smtClean="0">
                <a:latin typeface="Arial Unicode MS" panose="020B0604020202020204" pitchFamily="34" charset="-128"/>
              </a:rPr>
              <a:t>Iniciatyvos kaštai -  </a:t>
            </a:r>
            <a:r>
              <a:rPr lang="lt-LT" altLang="lt-LT" sz="24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7 mln. </a:t>
            </a:r>
            <a:r>
              <a:rPr lang="lt-LT" altLang="lt-LT" sz="2400" b="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eurų</a:t>
            </a:r>
          </a:p>
          <a:p>
            <a:pPr marL="365125" eaLnBrk="1" hangingPunct="1">
              <a:spcBef>
                <a:spcPts val="0"/>
              </a:spcBef>
              <a:spcAft>
                <a:spcPts val="0"/>
              </a:spcAft>
            </a:pPr>
            <a:r>
              <a:rPr lang="lt-LT" altLang="lt-LT" sz="2400" b="0" dirty="0" smtClean="0">
                <a:latin typeface="Arial Unicode MS" panose="020B0604020202020204" pitchFamily="34" charset="-128"/>
              </a:rPr>
              <a:t>Pasekmė – apie </a:t>
            </a:r>
            <a:r>
              <a:rPr lang="lt-LT" altLang="lt-LT" sz="2400" b="0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trečdalis direktorių vis dar turi </a:t>
            </a:r>
            <a:r>
              <a:rPr lang="lt-LT" altLang="lt-LT" sz="2400" b="0" dirty="0" smtClean="0">
                <a:latin typeface="Arial Unicode MS" panose="020B0604020202020204" pitchFamily="34" charset="-128"/>
              </a:rPr>
              <a:t>vidutiniškai po 5 kontaktines valandas</a:t>
            </a:r>
            <a:endParaRPr lang="lt-LT" altLang="lt-LT" sz="2400" b="0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8458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742950" indent="-2857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11430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6002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2057400" indent="-22860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5146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9718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4290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886200" indent="-228600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06C3643-E9A3-4408-ADDF-126FF5766028}" type="slidenum">
              <a:rPr lang="en-US" altLang="lt-LT" sz="2200" smtClean="0">
                <a:solidFill>
                  <a:srgbClr val="00AA4E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lt-LT" sz="2200" smtClean="0">
              <a:solidFill>
                <a:srgbClr val="00AA4E"/>
              </a:solidFill>
            </a:endParaRPr>
          </a:p>
        </p:txBody>
      </p:sp>
      <p:sp>
        <p:nvSpPr>
          <p:cNvPr id="6147" name="Slide Number Placeholder 3"/>
          <p:cNvSpPr txBox="1">
            <a:spLocks noGrp="1"/>
          </p:cNvSpPr>
          <p:nvPr/>
        </p:nvSpPr>
        <p:spPr bwMode="auto">
          <a:xfrm>
            <a:off x="261938" y="98425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 anchor="ctr"/>
          <a:lstStyle>
            <a:lvl1pPr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21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1pPr>
            <a:lvl2pPr marL="27940000" indent="-27603450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9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2pPr>
            <a:lvl3pPr marL="38084125" indent="-37411025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3pPr>
            <a:lvl4pPr marL="1550988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4pPr>
            <a:lvl5pPr marL="1889125" indent="-363538" defTabSz="673100">
              <a:spcBef>
                <a:spcPts val="1913"/>
              </a:spcBef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5pPr>
            <a:lvl6pPr marL="23463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6pPr>
            <a:lvl7pPr marL="28035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7pPr>
            <a:lvl8pPr marL="32607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8pPr>
            <a:lvl9pPr marL="3717925" indent="-363538" defTabSz="673100" eaLnBrk="0" fontAlgn="base" hangingPunct="0">
              <a:spcBef>
                <a:spcPts val="1913"/>
              </a:spcBef>
              <a:spcAft>
                <a:spcPct val="0"/>
              </a:spcAft>
              <a:buSzPct val="125000"/>
              <a:buFont typeface="Segoe UI Bold" panose="020B0802040204020203" pitchFamily="34" charset="0"/>
              <a:buChar char="•"/>
              <a:tabLst>
                <a:tab pos="785813" algn="l"/>
              </a:tabLst>
              <a:defRPr sz="1600">
                <a:solidFill>
                  <a:schemeClr val="tx1"/>
                </a:solidFill>
                <a:latin typeface="Segoe UI Bold" panose="020B08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Segoe UI Bold" panose="020B08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418A28A1-BA72-42DD-A962-72E16103C77C}" type="slidenum">
              <a:rPr lang="en-US" altLang="lt-LT" sz="2200" b="0">
                <a:solidFill>
                  <a:srgbClr val="00AA4E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lt-LT" sz="2200" b="0">
              <a:solidFill>
                <a:srgbClr val="00AA4E"/>
              </a:solidFill>
            </a:endParaRPr>
          </a:p>
        </p:txBody>
      </p:sp>
      <p:sp>
        <p:nvSpPr>
          <p:cNvPr id="614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98525" algn="l"/>
              </a:tabLst>
            </a:pPr>
            <a:r>
              <a:rPr lang="lt-LT" altLang="lt-LT" sz="4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Kai kurie mokyklų tinklo rodikliai</a:t>
            </a:r>
          </a:p>
        </p:txBody>
      </p:sp>
      <p:graphicFrame>
        <p:nvGraphicFramePr>
          <p:cNvPr id="6" name="Lentelė 5"/>
          <p:cNvGraphicFramePr>
            <a:graphicFrameLocks noGrp="1"/>
          </p:cNvGraphicFramePr>
          <p:nvPr>
            <p:extLst/>
          </p:nvPr>
        </p:nvGraphicFramePr>
        <p:xfrm>
          <a:off x="261936" y="2170112"/>
          <a:ext cx="9402773" cy="917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9413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</a:tblGrid>
              <a:tr h="205846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Didelė mokykla - virš 200 mokinių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Pradinė mokykla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Pagrindinė mokykla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Progimnazija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Vidurinė mokykla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Gimnazija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205846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Maža mokykla - iki 200 mokinių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Kaimas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Miestas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Kaimas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Miestas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Kaimas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Miestas</a:t>
                      </a:r>
                      <a:endParaRPr lang="lt-LT" sz="1000" b="0" i="0" u="none" strike="noStrike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Kaimas</a:t>
                      </a:r>
                      <a:endParaRPr lang="lt-LT" sz="1000" b="0" i="0" u="none" strike="noStrike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Miestas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Kaimas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Miestas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505992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Šalies rodikliai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didelė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maža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didelė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maža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didelė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maža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didelė</a:t>
                      </a:r>
                      <a:endParaRPr lang="lt-LT" sz="1000" b="0" i="0" u="none" strike="noStrike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maža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didelė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maža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didelė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maža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didelė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maža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didelė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maža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didelė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maža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didelė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maža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Lentelė 2"/>
          <p:cNvGraphicFramePr>
            <a:graphicFrameLocks noGrp="1"/>
          </p:cNvGraphicFramePr>
          <p:nvPr>
            <p:extLst/>
          </p:nvPr>
        </p:nvGraphicFramePr>
        <p:xfrm>
          <a:off x="251613" y="3109674"/>
          <a:ext cx="9402773" cy="8233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9413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</a:tblGrid>
              <a:tr h="411691">
                <a:tc>
                  <a:txBody>
                    <a:bodyPr/>
                    <a:lstStyle/>
                    <a:p>
                      <a:pPr algn="l" fontAlgn="b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Vidutinė vienam mokiniu tenkanti aplinkos (ūkio) lėšų suma (</a:t>
                      </a:r>
                      <a:r>
                        <a:rPr lang="lt-LT" sz="1000" u="none" strike="noStrike" dirty="0" err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Eur</a:t>
                      </a:r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713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2097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394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1613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657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1221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393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1978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1398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305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919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762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1031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354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880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592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907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406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741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1691">
                <a:tc>
                  <a:txBody>
                    <a:bodyPr/>
                    <a:lstStyle/>
                    <a:p>
                      <a:pPr algn="l" fontAlgn="b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Vienam mokiniui tenkantis mokymo patalpų plotas (</a:t>
                      </a:r>
                      <a:r>
                        <a:rPr lang="lt-LT" sz="1000" u="none" strike="noStrike" dirty="0" err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kv.m</a:t>
                      </a:r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3,5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8,3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3,6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5,4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6,9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8,9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5,6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8,8</a:t>
                      </a:r>
                      <a:endParaRPr lang="lt-LT" sz="10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9,6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4,3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5,1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6,6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4,6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8,9</a:t>
                      </a:r>
                      <a:endParaRPr lang="lt-LT" sz="10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5,6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7,9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4,5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6,8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Lentelė 3"/>
          <p:cNvGraphicFramePr>
            <a:graphicFrameLocks noGrp="1"/>
          </p:cNvGraphicFramePr>
          <p:nvPr>
            <p:extLst/>
          </p:nvPr>
        </p:nvGraphicFramePr>
        <p:xfrm>
          <a:off x="251613" y="3922119"/>
          <a:ext cx="9402773" cy="1235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9413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</a:tblGrid>
              <a:tr h="411691">
                <a:tc>
                  <a:txBody>
                    <a:bodyPr/>
                    <a:lstStyle/>
                    <a:p>
                      <a:pPr algn="l" fontAlgn="b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Vienam mokytojui tenkančių mokinių skaičius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8,1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15,9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11,8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10,2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5,1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11,2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5,6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4,5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12,7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6,3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8,5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6,2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11,2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4,2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9,5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6,9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4,6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1691">
                <a:tc>
                  <a:txBody>
                    <a:bodyPr/>
                    <a:lstStyle/>
                    <a:p>
                      <a:pPr algn="l" fontAlgn="b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Vienam pagalbos mokiniui specialistui tenkančių mokinių skaičius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rgbClr val="C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</a:t>
                      </a:r>
                      <a:endParaRPr lang="lt-LT" sz="1000" b="0" i="0" u="none" strike="noStrike" dirty="0">
                        <a:solidFill>
                          <a:srgbClr val="C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90,7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143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106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107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89,6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131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49,7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70,7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174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110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89,5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103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195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129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128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113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233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197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1691">
                <a:tc>
                  <a:txBody>
                    <a:bodyPr/>
                    <a:lstStyle/>
                    <a:p>
                      <a:pPr algn="l" fontAlgn="b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Vienam mokyklos administracijos nariui tenkančių mokinių skaičius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113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rgbClr val="C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34,1</a:t>
                      </a:r>
                      <a:endParaRPr lang="lt-LT" sz="1000" b="0" i="0" u="none" strike="noStrike" dirty="0">
                        <a:solidFill>
                          <a:srgbClr val="C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137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52,2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115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50,4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156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45,4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45,4</a:t>
                      </a:r>
                      <a:endParaRPr lang="lt-LT" sz="10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180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85,4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101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65,6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176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58,7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129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86,8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154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79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Lentelė 4"/>
          <p:cNvGraphicFramePr>
            <a:graphicFrameLocks noGrp="1"/>
          </p:cNvGraphicFramePr>
          <p:nvPr>
            <p:extLst/>
          </p:nvPr>
        </p:nvGraphicFramePr>
        <p:xfrm>
          <a:off x="251612" y="5157192"/>
          <a:ext cx="9402773" cy="1235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9413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  <a:gridCol w="342168"/>
              </a:tblGrid>
              <a:tr h="411691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Vidutinis pradinio ugdymo programos klasės komplekto mokinių skaičius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18,8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12,9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19,1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17,3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10,6</a:t>
                      </a:r>
                      <a:endParaRPr lang="lt-LT" sz="10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20,7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15,1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13,5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22,2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14,6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13,6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20,6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</a:t>
                      </a:r>
                      <a:endParaRPr lang="lt-LT" sz="10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15,5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11,3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18,9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11,8</a:t>
                      </a:r>
                      <a:endParaRPr lang="lt-LT" sz="10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1691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Vidutinis pagrindinio ugdymo programos klasės komplekto mokinių skaičius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19,1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10,7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23,4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12,4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9,8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25,6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19,1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12,7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23,1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20,4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14,9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24,6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11,8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1691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Vidutinis vidurinio ugdymo programos klasės komplekto mokinių skaičius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18,1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14,1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23,3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12,6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20,2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16,9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25,7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u="none" strike="noStrike" dirty="0">
                          <a:solidFill>
                            <a:schemeClr val="tx2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14,4</a:t>
                      </a:r>
                      <a:endParaRPr lang="lt-LT" sz="1000" b="0" i="0" u="none" strike="noStrike" dirty="0">
                        <a:solidFill>
                          <a:schemeClr val="tx2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698" marR="6698" marT="6698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225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vadinimas ir paantraste">
  <a:themeElements>
    <a:clrScheme name="">
      <a:dk1>
        <a:srgbClr val="6B7985"/>
      </a:dk1>
      <a:lt1>
        <a:srgbClr val="FFFFFF"/>
      </a:lt1>
      <a:dk2>
        <a:srgbClr val="000000"/>
      </a:dk2>
      <a:lt2>
        <a:srgbClr val="808080"/>
      </a:lt2>
      <a:accent1>
        <a:srgbClr val="6B7985"/>
      </a:accent1>
      <a:accent2>
        <a:srgbClr val="333399"/>
      </a:accent2>
      <a:accent3>
        <a:srgbClr val="FFFFFF"/>
      </a:accent3>
      <a:accent4>
        <a:srgbClr val="5A6671"/>
      </a:accent4>
      <a:accent5>
        <a:srgbClr val="BABEC2"/>
      </a:accent5>
      <a:accent6>
        <a:srgbClr val="2D2D8A"/>
      </a:accent6>
      <a:hlink>
        <a:srgbClr val="009999"/>
      </a:hlink>
      <a:folHlink>
        <a:srgbClr val="99CC00"/>
      </a:folHlink>
    </a:clrScheme>
    <a:fontScheme name="Pavadinimas ir paantraste">
      <a:majorFont>
        <a:latin typeface="Segoe UI Bold"/>
        <a:ea typeface="Arial Unicode MS"/>
        <a:cs typeface="Arial Unicode MS"/>
      </a:majorFont>
      <a:minorFont>
        <a:latin typeface="Segoe UI Bold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B798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2600" b="1" i="0" u="none" strike="noStrike" cap="none" normalizeH="0" baseline="0">
            <a:ln>
              <a:noFill/>
            </a:ln>
            <a:solidFill>
              <a:srgbClr val="6B7985"/>
            </a:solidFill>
            <a:effectLst/>
            <a:latin typeface="Helvetica Neue" pitchFamily="-84" charset="0"/>
            <a:ea typeface="Arial Unicode MS" pitchFamily="-84" charset="0"/>
            <a:cs typeface="Arial Unicode MS" pitchFamily="-84" charset="0"/>
            <a:sym typeface="Helvetica Neue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B798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2600" b="1" i="0" u="none" strike="noStrike" cap="none" normalizeH="0" baseline="0">
            <a:ln>
              <a:noFill/>
            </a:ln>
            <a:solidFill>
              <a:srgbClr val="6B7985"/>
            </a:solidFill>
            <a:effectLst/>
            <a:latin typeface="Helvetica Neue" pitchFamily="-84" charset="0"/>
            <a:ea typeface="Arial Unicode MS" pitchFamily="-84" charset="0"/>
            <a:cs typeface="Arial Unicode MS" pitchFamily="-84" charset="0"/>
            <a:sym typeface="Helvetica Neue" pitchFamily="-84" charset="0"/>
          </a:defRPr>
        </a:defPPr>
      </a:lstStyle>
    </a:lnDef>
  </a:objectDefaults>
  <a:extraClrSchemeLst>
    <a:extraClrScheme>
      <a:clrScheme name="Pavadinimas ir paantras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vadinimas ir punktai">
  <a:themeElements>
    <a:clrScheme name="">
      <a:dk1>
        <a:srgbClr val="6B7985"/>
      </a:dk1>
      <a:lt1>
        <a:srgbClr val="FFFFFF"/>
      </a:lt1>
      <a:dk2>
        <a:srgbClr val="000000"/>
      </a:dk2>
      <a:lt2>
        <a:srgbClr val="808080"/>
      </a:lt2>
      <a:accent1>
        <a:srgbClr val="6B7985"/>
      </a:accent1>
      <a:accent2>
        <a:srgbClr val="333399"/>
      </a:accent2>
      <a:accent3>
        <a:srgbClr val="FFFFFF"/>
      </a:accent3>
      <a:accent4>
        <a:srgbClr val="5A6671"/>
      </a:accent4>
      <a:accent5>
        <a:srgbClr val="BABEC2"/>
      </a:accent5>
      <a:accent6>
        <a:srgbClr val="2D2D8A"/>
      </a:accent6>
      <a:hlink>
        <a:srgbClr val="009999"/>
      </a:hlink>
      <a:folHlink>
        <a:srgbClr val="99CC00"/>
      </a:folHlink>
    </a:clrScheme>
    <a:fontScheme name="Pavadinimas ir punktai">
      <a:majorFont>
        <a:latin typeface="Segoe UI Bold"/>
        <a:ea typeface="Arial Unicode MS"/>
        <a:cs typeface="Arial Unicode MS"/>
      </a:majorFont>
      <a:minorFont>
        <a:latin typeface="Segoe UI Bold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B798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2600" b="1" i="0" u="none" strike="noStrike" cap="none" normalizeH="0" baseline="0">
            <a:ln>
              <a:noFill/>
            </a:ln>
            <a:solidFill>
              <a:srgbClr val="6B7985"/>
            </a:solidFill>
            <a:effectLst/>
            <a:latin typeface="Helvetica Neue" pitchFamily="-84" charset="0"/>
            <a:ea typeface="Arial Unicode MS" pitchFamily="-84" charset="0"/>
            <a:cs typeface="Arial Unicode MS" pitchFamily="-84" charset="0"/>
            <a:sym typeface="Helvetica Neue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B798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2600" b="1" i="0" u="none" strike="noStrike" cap="none" normalizeH="0" baseline="0">
            <a:ln>
              <a:noFill/>
            </a:ln>
            <a:solidFill>
              <a:srgbClr val="6B7985"/>
            </a:solidFill>
            <a:effectLst/>
            <a:latin typeface="Helvetica Neue" pitchFamily="-84" charset="0"/>
            <a:ea typeface="Arial Unicode MS" pitchFamily="-84" charset="0"/>
            <a:cs typeface="Arial Unicode MS" pitchFamily="-84" charset="0"/>
            <a:sym typeface="Helvetica Neue" pitchFamily="-84" charset="0"/>
          </a:defRPr>
        </a:defPPr>
      </a:lstStyle>
    </a:lnDef>
  </a:objectDefaults>
  <a:extraClrSchemeLst>
    <a:extraClrScheme>
      <a:clrScheme name="Pavadinimas ir punkta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avadinimas virsuje kaireje">
  <a:themeElements>
    <a:clrScheme name="">
      <a:dk1>
        <a:srgbClr val="6B7985"/>
      </a:dk1>
      <a:lt1>
        <a:srgbClr val="FFFFFF"/>
      </a:lt1>
      <a:dk2>
        <a:srgbClr val="000000"/>
      </a:dk2>
      <a:lt2>
        <a:srgbClr val="808080"/>
      </a:lt2>
      <a:accent1>
        <a:srgbClr val="6B7985"/>
      </a:accent1>
      <a:accent2>
        <a:srgbClr val="333399"/>
      </a:accent2>
      <a:accent3>
        <a:srgbClr val="FFFFFF"/>
      </a:accent3>
      <a:accent4>
        <a:srgbClr val="5A6671"/>
      </a:accent4>
      <a:accent5>
        <a:srgbClr val="BABEC2"/>
      </a:accent5>
      <a:accent6>
        <a:srgbClr val="2D2D8A"/>
      </a:accent6>
      <a:hlink>
        <a:srgbClr val="009999"/>
      </a:hlink>
      <a:folHlink>
        <a:srgbClr val="99CC00"/>
      </a:folHlink>
    </a:clrScheme>
    <a:fontScheme name="Pavadinimas virsuje kaireje">
      <a:majorFont>
        <a:latin typeface="Segoe UI Bold"/>
        <a:ea typeface="Arial Unicode MS"/>
        <a:cs typeface="Arial Unicode MS"/>
      </a:majorFont>
      <a:minorFont>
        <a:latin typeface="Helvetica Neue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B798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2600" b="1" i="0" u="none" strike="noStrike" cap="none" normalizeH="0" baseline="0">
            <a:ln>
              <a:noFill/>
            </a:ln>
            <a:solidFill>
              <a:srgbClr val="6B7985"/>
            </a:solidFill>
            <a:effectLst/>
            <a:latin typeface="Helvetica Neue" pitchFamily="-84" charset="0"/>
            <a:ea typeface="Arial Unicode MS" pitchFamily="-84" charset="0"/>
            <a:cs typeface="Arial Unicode MS" pitchFamily="-84" charset="0"/>
            <a:sym typeface="Helvetica Neue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B798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2600" b="1" i="0" u="none" strike="noStrike" cap="none" normalizeH="0" baseline="0">
            <a:ln>
              <a:noFill/>
            </a:ln>
            <a:solidFill>
              <a:srgbClr val="6B7985"/>
            </a:solidFill>
            <a:effectLst/>
            <a:latin typeface="Helvetica Neue" pitchFamily="-84" charset="0"/>
            <a:ea typeface="Arial Unicode MS" pitchFamily="-84" charset="0"/>
            <a:cs typeface="Arial Unicode MS" pitchFamily="-84" charset="0"/>
            <a:sym typeface="Helvetica Neue" pitchFamily="-84" charset="0"/>
          </a:defRPr>
        </a:defPPr>
      </a:lstStyle>
    </a:lnDef>
  </a:objectDefaults>
  <a:extraClrSchemeLst>
    <a:extraClrScheme>
      <a:clrScheme name="Pavadinimas virsuje kairej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avadinimas virsuje kaireje">
  <a:themeElements>
    <a:clrScheme name="">
      <a:dk1>
        <a:srgbClr val="6B7985"/>
      </a:dk1>
      <a:lt1>
        <a:srgbClr val="FFFFFF"/>
      </a:lt1>
      <a:dk2>
        <a:srgbClr val="000000"/>
      </a:dk2>
      <a:lt2>
        <a:srgbClr val="808080"/>
      </a:lt2>
      <a:accent1>
        <a:srgbClr val="6B7985"/>
      </a:accent1>
      <a:accent2>
        <a:srgbClr val="333399"/>
      </a:accent2>
      <a:accent3>
        <a:srgbClr val="FFFFFF"/>
      </a:accent3>
      <a:accent4>
        <a:srgbClr val="5A6671"/>
      </a:accent4>
      <a:accent5>
        <a:srgbClr val="BABEC2"/>
      </a:accent5>
      <a:accent6>
        <a:srgbClr val="2D2D8A"/>
      </a:accent6>
      <a:hlink>
        <a:srgbClr val="009999"/>
      </a:hlink>
      <a:folHlink>
        <a:srgbClr val="99CC00"/>
      </a:folHlink>
    </a:clrScheme>
    <a:fontScheme name="Pavadinimas virsuje kaireje">
      <a:majorFont>
        <a:latin typeface="Segoe UI Bold"/>
        <a:ea typeface="Arial Unicode MS"/>
        <a:cs typeface="Arial Unicode MS"/>
      </a:majorFont>
      <a:minorFont>
        <a:latin typeface="Helvetica Neue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B798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2600" b="1" i="0" u="none" strike="noStrike" cap="none" normalizeH="0" baseline="0">
            <a:ln>
              <a:noFill/>
            </a:ln>
            <a:solidFill>
              <a:srgbClr val="6B7985"/>
            </a:solidFill>
            <a:effectLst/>
            <a:latin typeface="Helvetica Neue" pitchFamily="-84" charset="0"/>
            <a:ea typeface="Arial Unicode MS" pitchFamily="-84" charset="0"/>
            <a:cs typeface="Arial Unicode MS" pitchFamily="-84" charset="0"/>
            <a:sym typeface="Helvetica Neue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B798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2600" b="1" i="0" u="none" strike="noStrike" cap="none" normalizeH="0" baseline="0">
            <a:ln>
              <a:noFill/>
            </a:ln>
            <a:solidFill>
              <a:srgbClr val="6B7985"/>
            </a:solidFill>
            <a:effectLst/>
            <a:latin typeface="Helvetica Neue" pitchFamily="-84" charset="0"/>
            <a:ea typeface="Arial Unicode MS" pitchFamily="-84" charset="0"/>
            <a:cs typeface="Arial Unicode MS" pitchFamily="-84" charset="0"/>
            <a:sym typeface="Helvetica Neue" pitchFamily="-84" charset="0"/>
          </a:defRPr>
        </a:defPPr>
      </a:lstStyle>
    </a:lnDef>
  </a:objectDefaults>
  <a:extraClrSchemeLst>
    <a:extraClrScheme>
      <a:clrScheme name="Pavadinimas virsuje kairej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avadinimas ir punktai">
  <a:themeElements>
    <a:clrScheme name="">
      <a:dk1>
        <a:srgbClr val="6B7985"/>
      </a:dk1>
      <a:lt1>
        <a:srgbClr val="FFFFFF"/>
      </a:lt1>
      <a:dk2>
        <a:srgbClr val="000000"/>
      </a:dk2>
      <a:lt2>
        <a:srgbClr val="808080"/>
      </a:lt2>
      <a:accent1>
        <a:srgbClr val="6B7985"/>
      </a:accent1>
      <a:accent2>
        <a:srgbClr val="333399"/>
      </a:accent2>
      <a:accent3>
        <a:srgbClr val="FFFFFF"/>
      </a:accent3>
      <a:accent4>
        <a:srgbClr val="5A6671"/>
      </a:accent4>
      <a:accent5>
        <a:srgbClr val="BABEC2"/>
      </a:accent5>
      <a:accent6>
        <a:srgbClr val="2D2D8A"/>
      </a:accent6>
      <a:hlink>
        <a:srgbClr val="009999"/>
      </a:hlink>
      <a:folHlink>
        <a:srgbClr val="99CC00"/>
      </a:folHlink>
    </a:clrScheme>
    <a:fontScheme name="Pavadinimas ir punktai">
      <a:majorFont>
        <a:latin typeface="Segoe UI Bold"/>
        <a:ea typeface="Arial Unicode MS"/>
        <a:cs typeface="Arial Unicode MS"/>
      </a:majorFont>
      <a:minorFont>
        <a:latin typeface="Segoe UI Bold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B7985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6B7985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5213" algn="l"/>
          </a:tabLst>
          <a:defRPr kumimoji="0" lang="lt-LT" altLang="lt-LT" sz="2600" b="1" i="0" u="none" strike="noStrike" cap="none" normalizeH="0" baseline="0" smtClean="0">
            <a:ln>
              <a:noFill/>
            </a:ln>
            <a:solidFill>
              <a:srgbClr val="6B7985"/>
            </a:solidFill>
            <a:effectLst/>
            <a:latin typeface="Helvetica Neue" pitchFamily="-84" charset="0"/>
            <a:ea typeface="Arial Unicode MS" panose="020B0604020202020204" pitchFamily="34" charset="-128"/>
            <a:cs typeface="Arial Unicode MS" panose="020B0604020202020204" pitchFamily="34" charset="-128"/>
            <a:sym typeface="Helvetica Neue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B7985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6B7985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5213" algn="l"/>
          </a:tabLst>
          <a:defRPr kumimoji="0" lang="lt-LT" altLang="lt-LT" sz="2600" b="1" i="0" u="none" strike="noStrike" cap="none" normalizeH="0" baseline="0" smtClean="0">
            <a:ln>
              <a:noFill/>
            </a:ln>
            <a:solidFill>
              <a:srgbClr val="6B7985"/>
            </a:solidFill>
            <a:effectLst/>
            <a:latin typeface="Helvetica Neue" pitchFamily="-84" charset="0"/>
            <a:ea typeface="Arial Unicode MS" panose="020B0604020202020204" pitchFamily="34" charset="-128"/>
            <a:cs typeface="Arial Unicode MS" panose="020B0604020202020204" pitchFamily="34" charset="-128"/>
            <a:sym typeface="Helvetica Neue" pitchFamily="-84" charset="0"/>
          </a:defRPr>
        </a:defPPr>
      </a:lstStyle>
    </a:lnDef>
  </a:objectDefaults>
  <a:extraClrSchemeLst>
    <a:extraClrScheme>
      <a:clrScheme name="Pavadinimas ir punkta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„Office“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0000"/>
              <a:satMod val="155000"/>
            </a:schemeClr>
          </a:gs>
          <a:gs pos="65000">
            <a:schemeClr val="phClr">
              <a:shade val="85000"/>
              <a:satMod val="155000"/>
            </a:schemeClr>
          </a:gs>
          <a:gs pos="100000">
            <a:schemeClr val="phClr">
              <a:shade val="95000"/>
              <a:satMod val="155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algn="tl" rotWithShape="0">
            <a:srgbClr val="000000">
              <a:alpha val="64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0000"/>
              <a:satMod val="155000"/>
            </a:schemeClr>
          </a:gs>
          <a:gs pos="35000">
            <a:schemeClr val="phClr">
              <a:shade val="75000"/>
              <a:satMod val="155000"/>
            </a:schemeClr>
          </a:gs>
          <a:gs pos="100000">
            <a:schemeClr val="phClr">
              <a:tint val="80000"/>
              <a:satMod val="255000"/>
            </a:schemeClr>
          </a:gs>
        </a:gsLst>
        <a:lin ang="16200000" scaled="0"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22405</TotalTime>
  <Pages>0</Pages>
  <Words>1454</Words>
  <Characters>0</Characters>
  <Application>Microsoft Office PowerPoint</Application>
  <PresentationFormat>A4 formatas (210x297 mm)</PresentationFormat>
  <Lines>0</Lines>
  <Paragraphs>613</Paragraphs>
  <Slides>35</Slides>
  <Notes>35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35</vt:i4>
      </vt:variant>
    </vt:vector>
  </HeadingPairs>
  <TitlesOfParts>
    <vt:vector size="41" baseType="lpstr">
      <vt:lpstr>Pavadinimas ir paantraste</vt:lpstr>
      <vt:lpstr>Pavadinimas ir punktai</vt:lpstr>
      <vt:lpstr>1_Pavadinimas virsuje kaireje</vt:lpstr>
      <vt:lpstr>2_Pavadinimas virsuje kaireje</vt:lpstr>
      <vt:lpstr>1_Pavadinimas ir punktai</vt:lpstr>
      <vt:lpstr>Equation</vt:lpstr>
      <vt:lpstr> Nauja finansavimo metodika: būti ar nebūti?</vt:lpstr>
      <vt:lpstr>Turinys</vt:lpstr>
      <vt:lpstr>Tyla prieš audrą?</vt:lpstr>
      <vt:lpstr>Mokinių skaičiaus kitimas</vt:lpstr>
      <vt:lpstr>Mokyklų tinklas</vt:lpstr>
      <vt:lpstr>Mokytojų pasiskirstymas pagal kontaktinių val. skaičių ir vietovę</vt:lpstr>
      <vt:lpstr>Vyresnio amžiaus mokytojų pasitraukimo iš pedagoginės veiklos efektas</vt:lpstr>
      <vt:lpstr>ŠMM pastangos optimizuoti mokytojų skaičių ir darbo krūvį</vt:lpstr>
      <vt:lpstr>Kai kurie mokyklų tinklo rodikliai</vt:lpstr>
      <vt:lpstr>Efektyvumo matavimo iššūkiai</vt:lpstr>
      <vt:lpstr>Veiksmingumo indeksas</vt:lpstr>
      <vt:lpstr>Mokyklų tinklo efektyvumas (ŠMM RPAS vertinimas)</vt:lpstr>
      <vt:lpstr>PowerPoint pristatymas</vt:lpstr>
      <vt:lpstr>Alternatyvos</vt:lpstr>
      <vt:lpstr>Siūlomas rodiklis (TVF vertinimas)</vt:lpstr>
      <vt:lpstr>ŠMM pastangos racionalizuoti optimizavimo sprendimus</vt:lpstr>
      <vt:lpstr>Mokyklų valdymas (administravimo kaštų analizė)</vt:lpstr>
      <vt:lpstr>2014 m. savivaldybių duomenys </vt:lpstr>
      <vt:lpstr>2014 m. savivaldybių duomenys</vt:lpstr>
      <vt:lpstr>2014 m. savivaldybių duomenys</vt:lpstr>
      <vt:lpstr>ŠMM pastangos mažinti išlaidas mokyklų administravimui</vt:lpstr>
      <vt:lpstr>Trumpas interviu iš vaiduoklių gyvenimo</vt:lpstr>
      <vt:lpstr>Pagrindiniai principai</vt:lpstr>
      <vt:lpstr>Pagrindiniai principai</vt:lpstr>
      <vt:lpstr>Skaidymas (struktūra)</vt:lpstr>
      <vt:lpstr>Skaidymas (pogrupiai)</vt:lpstr>
      <vt:lpstr>Ugdymo kaštai</vt:lpstr>
      <vt:lpstr>Ugdymo kaštai</vt:lpstr>
      <vt:lpstr>Biudžetas</vt:lpstr>
      <vt:lpstr>Prototipo prognozė</vt:lpstr>
      <vt:lpstr>Tendencija</vt:lpstr>
      <vt:lpstr>Viltis mirs paskutinė</vt:lpstr>
      <vt:lpstr>Lėšos vienam mokiniui</vt:lpstr>
      <vt:lpstr>Bandymas palyginti</vt:lpstr>
      <vt:lpstr>Būti ar nebūti?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Švietimo reformos rezultatai</dc:title>
  <dc:creator>smm</dc:creator>
  <cp:lastModifiedBy>Direktorius</cp:lastModifiedBy>
  <cp:revision>376</cp:revision>
  <cp:lastPrinted>2015-09-16T14:07:26Z</cp:lastPrinted>
  <dcterms:modified xsi:type="dcterms:W3CDTF">2016-03-21T14:20:44Z</dcterms:modified>
</cp:coreProperties>
</file>